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7" r:id="rId4"/>
    <p:sldMasterId id="2147483688" r:id="rId5"/>
  </p:sldMasterIdLst>
  <p:notesMasterIdLst>
    <p:notesMasterId r:id="rId22"/>
  </p:notesMasterIdLst>
  <p:sldIdLst>
    <p:sldId id="256" r:id="rId6"/>
    <p:sldId id="257" r:id="rId7"/>
    <p:sldId id="340" r:id="rId8"/>
    <p:sldId id="341" r:id="rId9"/>
    <p:sldId id="342" r:id="rId10"/>
    <p:sldId id="260" r:id="rId11"/>
    <p:sldId id="343" r:id="rId12"/>
    <p:sldId id="344" r:id="rId13"/>
    <p:sldId id="346" r:id="rId14"/>
    <p:sldId id="347" r:id="rId15"/>
    <p:sldId id="350" r:id="rId16"/>
    <p:sldId id="348" r:id="rId17"/>
    <p:sldId id="349" r:id="rId18"/>
    <p:sldId id="351" r:id="rId19"/>
    <p:sldId id="276" r:id="rId20"/>
    <p:sldId id="339"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6D708A-9601-41C6-A72A-2A5A02285AEB}" v="28" dt="2024-02-22T08:32:40.920"/>
    <p1510:client id="{4A2F7932-92B5-4DCB-BBC1-38DA03B785C5}" v="415" dt="2024-02-22T07:02:32.610"/>
    <p1510:client id="{65EBEECC-F4EB-B76B-C052-D96CA8FE4059}" v="18" dt="2024-02-22T03:55:20.066"/>
    <p1510:client id="{78F3AE7C-7A6E-4532-AC14-6926DD8DE0FE}" v="21" dt="2024-02-22T14:09:47.832"/>
    <p1510:client id="{97B93234-4992-91DA-53B0-3062C295EB5F}" v="18" dt="2024-02-22T03:56:15.483"/>
  </p1510:revLst>
</p1510:revInfo>
</file>

<file path=ppt/tableStyles.xml><?xml version="1.0" encoding="utf-8"?>
<a:tblStyleLst xmlns:a="http://schemas.openxmlformats.org/drawingml/2006/main" def="{75845D55-697E-470E-812B-10AB9DE328BA}">
  <a:tblStyle styleId="{75845D55-697E-470E-812B-10AB9DE328B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022" autoAdjust="0"/>
  </p:normalViewPr>
  <p:slideViewPr>
    <p:cSldViewPr snapToGrid="0">
      <p:cViewPr varScale="1">
        <p:scale>
          <a:sx n="87" d="100"/>
          <a:sy n="87" d="100"/>
        </p:scale>
        <p:origin x="90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gif>
</file>

<file path=ppt/media/image10.png>
</file>

<file path=ppt/media/image11.png>
</file>

<file path=ppt/media/image12.jpeg>
</file>

<file path=ppt/media/image13.png>
</file>

<file path=ppt/media/image14.png>
</file>

<file path=ppt/media/image15.png>
</file>

<file path=ppt/media/image16.png>
</file>

<file path=ppt/media/image2.gif>
</file>

<file path=ppt/media/image3.png>
</file>

<file path=ppt/media/image4.gif>
</file>

<file path=ppt/media/image5.png>
</file>

<file path=ppt/media/image6.gif>
</file>

<file path=ppt/media/image7.pn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75e30e62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75e30e62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s-MX" b="0" i="0" dirty="0">
                <a:solidFill>
                  <a:srgbClr val="ECECEC"/>
                </a:solidFill>
                <a:effectLst/>
                <a:latin typeface="Söhne"/>
              </a:rPr>
              <a:t>En Kickstarter, una plataforma líder en crowdfunding, los proyectos dependen principalmente de la visibilidad orgánica en la plataforma y del alcance limitado de los creadores y patrocinadores.</a:t>
            </a:r>
            <a:endParaRPr lang="es-MX" dirty="0"/>
          </a:p>
          <a:p>
            <a:endParaRPr lang="es-MX" dirty="0"/>
          </a:p>
        </p:txBody>
      </p:sp>
    </p:spTree>
    <p:extLst>
      <p:ext uri="{BB962C8B-B14F-4D97-AF65-F5344CB8AC3E}">
        <p14:creationId xmlns:p14="http://schemas.microsoft.com/office/powerpoint/2010/main" val="42492829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F75B47-4FC7-1DF5-9078-7A329485247E}"/>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7B18F076-200A-B67F-33B9-152EA16C6CA1}"/>
              </a:ext>
            </a:extLst>
          </p:cNvPr>
          <p:cNvSpPr>
            <a:spLocks noGrp="1" noRot="1" noChangeAspect="1"/>
          </p:cNvSpPr>
          <p:nvPr>
            <p:ph type="sldImg"/>
          </p:nvPr>
        </p:nvSpPr>
        <p:spPr>
          <a:xfrm>
            <a:off x="381000" y="685800"/>
            <a:ext cx="6096000" cy="3429000"/>
          </a:xfrm>
        </p:spPr>
      </p:sp>
      <p:sp>
        <p:nvSpPr>
          <p:cNvPr id="3" name="Marcador de notas 2">
            <a:extLst>
              <a:ext uri="{FF2B5EF4-FFF2-40B4-BE49-F238E27FC236}">
                <a16:creationId xmlns:a16="http://schemas.microsoft.com/office/drawing/2014/main" id="{75F39B55-2A64-0D36-0A04-9CFACE700C5E}"/>
              </a:ext>
            </a:extLst>
          </p:cNvPr>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s-MX" sz="1800" kern="100" dirty="0">
                <a:effectLst/>
                <a:latin typeface="Aptos" panose="020B0004020202020204" pitchFamily="34" charset="0"/>
                <a:ea typeface="Aptos" panose="020B0004020202020204" pitchFamily="34" charset="0"/>
                <a:cs typeface="Times New Roman" panose="02020603050405020304" pitchFamily="18" charset="0"/>
              </a:rPr>
              <a:t>De igual manera, </a:t>
            </a:r>
            <a:r>
              <a:rPr lang="es-MX" sz="1800" kern="100" dirty="0" err="1">
                <a:effectLst/>
                <a:latin typeface="Aptos" panose="020B0004020202020204" pitchFamily="34" charset="0"/>
                <a:ea typeface="Aptos" panose="020B0004020202020204" pitchFamily="34" charset="0"/>
                <a:cs typeface="Times New Roman" panose="02020603050405020304" pitchFamily="18" charset="0"/>
              </a:rPr>
              <a:t>Verkami</a:t>
            </a:r>
            <a:r>
              <a:rPr lang="es-MX" sz="1800" kern="100" dirty="0">
                <a:effectLst/>
                <a:latin typeface="Aptos" panose="020B0004020202020204" pitchFamily="34" charset="0"/>
                <a:ea typeface="Aptos" panose="020B0004020202020204" pitchFamily="34" charset="0"/>
                <a:cs typeface="Times New Roman" panose="02020603050405020304" pitchFamily="18" charset="0"/>
              </a:rPr>
              <a:t>, una plataforma de crowdfunding, proporciona un acceso limitado de difusión y promoción del proyecto mediante el alcance que tenga con el público directamente interesado.</a:t>
            </a:r>
          </a:p>
        </p:txBody>
      </p:sp>
    </p:spTree>
    <p:extLst>
      <p:ext uri="{BB962C8B-B14F-4D97-AF65-F5344CB8AC3E}">
        <p14:creationId xmlns:p14="http://schemas.microsoft.com/office/powerpoint/2010/main" val="30297043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a:extLst>
            <a:ext uri="{FF2B5EF4-FFF2-40B4-BE49-F238E27FC236}">
              <a16:creationId xmlns:a16="http://schemas.microsoft.com/office/drawing/2014/main" id="{CC5C2232-57B2-638C-6063-0B94C5BAECAA}"/>
            </a:ext>
          </a:extLst>
        </p:cNvPr>
        <p:cNvGrpSpPr/>
        <p:nvPr/>
      </p:nvGrpSpPr>
      <p:grpSpPr>
        <a:xfrm>
          <a:off x="0" y="0"/>
          <a:ext cx="0" cy="0"/>
          <a:chOff x="0" y="0"/>
          <a:chExt cx="0" cy="0"/>
        </a:xfrm>
      </p:grpSpPr>
      <p:sp>
        <p:nvSpPr>
          <p:cNvPr id="497" name="Google Shape;497;g6e552fcb8f_0_334:notes">
            <a:extLst>
              <a:ext uri="{FF2B5EF4-FFF2-40B4-BE49-F238E27FC236}">
                <a16:creationId xmlns:a16="http://schemas.microsoft.com/office/drawing/2014/main" id="{80B80EFE-F79E-4711-0C0C-4519FA2B9B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6e552fcb8f_0_334:notes">
            <a:extLst>
              <a:ext uri="{FF2B5EF4-FFF2-40B4-BE49-F238E27FC236}">
                <a16:creationId xmlns:a16="http://schemas.microsoft.com/office/drawing/2014/main" id="{729A3986-86F8-EA72-2C35-59F78E978C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961362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9E0EBC-2A88-EA95-2016-CA4BAE9D66D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1580A6BF-A626-05DF-BAD5-5276290AAB75}"/>
              </a:ext>
            </a:extLst>
          </p:cNvPr>
          <p:cNvSpPr>
            <a:spLocks noGrp="1" noRot="1" noChangeAspect="1"/>
          </p:cNvSpPr>
          <p:nvPr>
            <p:ph type="sldImg"/>
          </p:nvPr>
        </p:nvSpPr>
        <p:spPr>
          <a:xfrm>
            <a:off x="381000" y="685800"/>
            <a:ext cx="6096000" cy="3429000"/>
          </a:xfrm>
        </p:spPr>
      </p:sp>
      <p:sp>
        <p:nvSpPr>
          <p:cNvPr id="3" name="Marcador de notas 2">
            <a:extLst>
              <a:ext uri="{FF2B5EF4-FFF2-40B4-BE49-F238E27FC236}">
                <a16:creationId xmlns:a16="http://schemas.microsoft.com/office/drawing/2014/main" id="{E88C30D4-1726-0E77-2C3F-4671D3D0C737}"/>
              </a:ext>
            </a:extLst>
          </p:cNvPr>
          <p:cNvSpPr>
            <a:spLocks noGrp="1"/>
          </p:cNvSpPr>
          <p:nvPr>
            <p:ph type="body" idx="1"/>
          </p:nvPr>
        </p:nvSpPr>
        <p:spPr/>
        <p:txBody>
          <a:bodyPr/>
          <a:lstStyle/>
          <a:p>
            <a:r>
              <a:rPr lang="es-MX" dirty="0"/>
              <a:t>Este método puede resultar en tiempos de respuesta más largos y una experiencia de soporte menos inmediata para los usuarios.</a:t>
            </a:r>
          </a:p>
        </p:txBody>
      </p:sp>
    </p:spTree>
    <p:extLst>
      <p:ext uri="{BB962C8B-B14F-4D97-AF65-F5344CB8AC3E}">
        <p14:creationId xmlns:p14="http://schemas.microsoft.com/office/powerpoint/2010/main" val="12248430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742EC4-5784-5B07-7DD7-9D45353CF6C3}"/>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BD422D9-43C0-B4C0-F76D-12DACBFEB8B7}"/>
              </a:ext>
            </a:extLst>
          </p:cNvPr>
          <p:cNvSpPr>
            <a:spLocks noGrp="1" noRot="1" noChangeAspect="1"/>
          </p:cNvSpPr>
          <p:nvPr>
            <p:ph type="sldImg"/>
          </p:nvPr>
        </p:nvSpPr>
        <p:spPr>
          <a:xfrm>
            <a:off x="381000" y="685800"/>
            <a:ext cx="6096000" cy="3429000"/>
          </a:xfrm>
        </p:spPr>
      </p:sp>
      <p:sp>
        <p:nvSpPr>
          <p:cNvPr id="3" name="Marcador de notas 2">
            <a:extLst>
              <a:ext uri="{FF2B5EF4-FFF2-40B4-BE49-F238E27FC236}">
                <a16:creationId xmlns:a16="http://schemas.microsoft.com/office/drawing/2014/main" id="{6401237F-3285-A8AB-B37B-91CBA3BE043A}"/>
              </a:ext>
            </a:extLst>
          </p:cNvPr>
          <p:cNvSpPr>
            <a:spLocks noGrp="1"/>
          </p:cNvSpPr>
          <p:nvPr>
            <p:ph type="body" idx="1"/>
          </p:nvPr>
        </p:nvSpPr>
        <p:spPr/>
        <p:txBody>
          <a:bodyPr/>
          <a:lstStyle/>
          <a:p>
            <a:r>
              <a:rPr lang="es-MX" sz="1800" dirty="0">
                <a:effectLst/>
                <a:latin typeface="Aptos" panose="020B0004020202020204" pitchFamily="34" charset="0"/>
                <a:ea typeface="Aptos" panose="020B0004020202020204" pitchFamily="34" charset="0"/>
                <a:cs typeface="Times New Roman" panose="02020603050405020304" pitchFamily="18" charset="0"/>
              </a:rPr>
              <a:t>La manera de contactarse directamente con el equipo de </a:t>
            </a:r>
            <a:r>
              <a:rPr lang="es-MX" sz="1800" dirty="0" err="1">
                <a:effectLst/>
                <a:latin typeface="Aptos" panose="020B0004020202020204" pitchFamily="34" charset="0"/>
                <a:ea typeface="Aptos" panose="020B0004020202020204" pitchFamily="34" charset="0"/>
                <a:cs typeface="Times New Roman" panose="02020603050405020304" pitchFamily="18" charset="0"/>
              </a:rPr>
              <a:t>Verkami</a:t>
            </a:r>
            <a:r>
              <a:rPr lang="es-MX" sz="1800" dirty="0">
                <a:effectLst/>
                <a:latin typeface="Aptos" panose="020B0004020202020204" pitchFamily="34" charset="0"/>
                <a:ea typeface="Aptos" panose="020B0004020202020204" pitchFamily="34" charset="0"/>
                <a:cs typeface="Times New Roman" panose="02020603050405020304" pitchFamily="18" charset="0"/>
              </a:rPr>
              <a:t> es inexistente y el tiempo de respuesta es impreciso.</a:t>
            </a:r>
            <a:endParaRPr lang="es-MX" dirty="0"/>
          </a:p>
        </p:txBody>
      </p:sp>
    </p:spTree>
    <p:extLst>
      <p:ext uri="{BB962C8B-B14F-4D97-AF65-F5344CB8AC3E}">
        <p14:creationId xmlns:p14="http://schemas.microsoft.com/office/powerpoint/2010/main" val="10826948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52f7bd7b1a_13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52f7bd7b1a_1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61"/>
        <p:cNvGrpSpPr/>
        <p:nvPr/>
      </p:nvGrpSpPr>
      <p:grpSpPr>
        <a:xfrm>
          <a:off x="0" y="0"/>
          <a:ext cx="0" cy="0"/>
          <a:chOff x="0" y="0"/>
          <a:chExt cx="0" cy="0"/>
        </a:xfrm>
      </p:grpSpPr>
      <p:sp>
        <p:nvSpPr>
          <p:cNvPr id="14662" name="Google Shape;14662;g6e552fcb8f_1_24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3" name="Google Shape;14663;g6e552fcb8f_1_24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6e552fcb8f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6e552fcb8f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a:extLst>
            <a:ext uri="{FF2B5EF4-FFF2-40B4-BE49-F238E27FC236}">
              <a16:creationId xmlns:a16="http://schemas.microsoft.com/office/drawing/2014/main" id="{ACD8572B-7A77-3135-C1AB-1C5AD42A0D88}"/>
            </a:ext>
          </a:extLst>
        </p:cNvPr>
        <p:cNvGrpSpPr/>
        <p:nvPr/>
      </p:nvGrpSpPr>
      <p:grpSpPr>
        <a:xfrm>
          <a:off x="0" y="0"/>
          <a:ext cx="0" cy="0"/>
          <a:chOff x="0" y="0"/>
          <a:chExt cx="0" cy="0"/>
        </a:xfrm>
      </p:grpSpPr>
      <p:sp>
        <p:nvSpPr>
          <p:cNvPr id="474" name="Google Shape;474;g52f7bd7b1a_2_0:notes">
            <a:extLst>
              <a:ext uri="{FF2B5EF4-FFF2-40B4-BE49-F238E27FC236}">
                <a16:creationId xmlns:a16="http://schemas.microsoft.com/office/drawing/2014/main" id="{FA046CE2-3E99-2D25-D487-A091BA01D7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52f7bd7b1a_2_0:notes">
            <a:extLst>
              <a:ext uri="{FF2B5EF4-FFF2-40B4-BE49-F238E27FC236}">
                <a16:creationId xmlns:a16="http://schemas.microsoft.com/office/drawing/2014/main" id="{D3A789D3-86A5-7365-AF27-CCEE3BED20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7587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a:extLst>
            <a:ext uri="{FF2B5EF4-FFF2-40B4-BE49-F238E27FC236}">
              <a16:creationId xmlns:a16="http://schemas.microsoft.com/office/drawing/2014/main" id="{2A6C375B-5D82-1841-DA27-3580053343EB}"/>
            </a:ext>
          </a:extLst>
        </p:cNvPr>
        <p:cNvGrpSpPr/>
        <p:nvPr/>
      </p:nvGrpSpPr>
      <p:grpSpPr>
        <a:xfrm>
          <a:off x="0" y="0"/>
          <a:ext cx="0" cy="0"/>
          <a:chOff x="0" y="0"/>
          <a:chExt cx="0" cy="0"/>
        </a:xfrm>
      </p:grpSpPr>
      <p:sp>
        <p:nvSpPr>
          <p:cNvPr id="474" name="Google Shape;474;g52f7bd7b1a_2_0:notes">
            <a:extLst>
              <a:ext uri="{FF2B5EF4-FFF2-40B4-BE49-F238E27FC236}">
                <a16:creationId xmlns:a16="http://schemas.microsoft.com/office/drawing/2014/main" id="{B46279DD-038E-5B7F-F5C1-F55836107A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52f7bd7b1a_2_0:notes">
            <a:extLst>
              <a:ext uri="{FF2B5EF4-FFF2-40B4-BE49-F238E27FC236}">
                <a16:creationId xmlns:a16="http://schemas.microsoft.com/office/drawing/2014/main" id="{865888D7-7036-B3DA-D478-27D6DB6B07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0738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a:extLst>
            <a:ext uri="{FF2B5EF4-FFF2-40B4-BE49-F238E27FC236}">
              <a16:creationId xmlns:a16="http://schemas.microsoft.com/office/drawing/2014/main" id="{9A20D0A6-BBF8-9B81-A27E-ED1BDB2B1D2A}"/>
            </a:ext>
          </a:extLst>
        </p:cNvPr>
        <p:cNvGrpSpPr/>
        <p:nvPr/>
      </p:nvGrpSpPr>
      <p:grpSpPr>
        <a:xfrm>
          <a:off x="0" y="0"/>
          <a:ext cx="0" cy="0"/>
          <a:chOff x="0" y="0"/>
          <a:chExt cx="0" cy="0"/>
        </a:xfrm>
      </p:grpSpPr>
      <p:sp>
        <p:nvSpPr>
          <p:cNvPr id="474" name="Google Shape;474;g52f7bd7b1a_2_0:notes">
            <a:extLst>
              <a:ext uri="{FF2B5EF4-FFF2-40B4-BE49-F238E27FC236}">
                <a16:creationId xmlns:a16="http://schemas.microsoft.com/office/drawing/2014/main" id="{A8A2F197-F333-05D4-4696-E781027131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52f7bd7b1a_2_0:notes">
            <a:extLst>
              <a:ext uri="{FF2B5EF4-FFF2-40B4-BE49-F238E27FC236}">
                <a16:creationId xmlns:a16="http://schemas.microsoft.com/office/drawing/2014/main" id="{D248B7B6-4A3D-7A92-2142-B6E512B86E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8540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52f7bd7b1a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52f7bd7b1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a:extLst>
            <a:ext uri="{FF2B5EF4-FFF2-40B4-BE49-F238E27FC236}">
              <a16:creationId xmlns:a16="http://schemas.microsoft.com/office/drawing/2014/main" id="{0012D74A-1886-02D3-A911-ED9A32B20996}"/>
            </a:ext>
          </a:extLst>
        </p:cNvPr>
        <p:cNvGrpSpPr/>
        <p:nvPr/>
      </p:nvGrpSpPr>
      <p:grpSpPr>
        <a:xfrm>
          <a:off x="0" y="0"/>
          <a:ext cx="0" cy="0"/>
          <a:chOff x="0" y="0"/>
          <a:chExt cx="0" cy="0"/>
        </a:xfrm>
      </p:grpSpPr>
      <p:sp>
        <p:nvSpPr>
          <p:cNvPr id="497" name="Google Shape;497;g6e552fcb8f_0_334:notes">
            <a:extLst>
              <a:ext uri="{FF2B5EF4-FFF2-40B4-BE49-F238E27FC236}">
                <a16:creationId xmlns:a16="http://schemas.microsoft.com/office/drawing/2014/main" id="{61B928A4-0B81-6B20-43EE-C8B246E23E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6e552fcb8f_0_334:notes">
            <a:extLst>
              <a:ext uri="{FF2B5EF4-FFF2-40B4-BE49-F238E27FC236}">
                <a16:creationId xmlns:a16="http://schemas.microsoft.com/office/drawing/2014/main" id="{AA545991-9EE6-0C9E-3F32-85078A2EDF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9184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a:extLst>
            <a:ext uri="{FF2B5EF4-FFF2-40B4-BE49-F238E27FC236}">
              <a16:creationId xmlns:a16="http://schemas.microsoft.com/office/drawing/2014/main" id="{3379FA8B-1D9E-5AC0-DB04-343533F388AC}"/>
            </a:ext>
          </a:extLst>
        </p:cNvPr>
        <p:cNvGrpSpPr/>
        <p:nvPr/>
      </p:nvGrpSpPr>
      <p:grpSpPr>
        <a:xfrm>
          <a:off x="0" y="0"/>
          <a:ext cx="0" cy="0"/>
          <a:chOff x="0" y="0"/>
          <a:chExt cx="0" cy="0"/>
        </a:xfrm>
      </p:grpSpPr>
      <p:sp>
        <p:nvSpPr>
          <p:cNvPr id="497" name="Google Shape;497;g6e552fcb8f_0_334:notes">
            <a:extLst>
              <a:ext uri="{FF2B5EF4-FFF2-40B4-BE49-F238E27FC236}">
                <a16:creationId xmlns:a16="http://schemas.microsoft.com/office/drawing/2014/main" id="{1F3F1741-6F19-08E4-C340-3C52E5B213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6e552fcb8f_0_334:notes">
            <a:extLst>
              <a:ext uri="{FF2B5EF4-FFF2-40B4-BE49-F238E27FC236}">
                <a16:creationId xmlns:a16="http://schemas.microsoft.com/office/drawing/2014/main" id="{8480A6BD-69F9-6EE1-5925-8D978A2D6A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4124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a:extLst>
            <a:ext uri="{FF2B5EF4-FFF2-40B4-BE49-F238E27FC236}">
              <a16:creationId xmlns:a16="http://schemas.microsoft.com/office/drawing/2014/main" id="{4A16C7E5-4570-CC8A-39DE-582956177835}"/>
            </a:ext>
          </a:extLst>
        </p:cNvPr>
        <p:cNvGrpSpPr/>
        <p:nvPr/>
      </p:nvGrpSpPr>
      <p:grpSpPr>
        <a:xfrm>
          <a:off x="0" y="0"/>
          <a:ext cx="0" cy="0"/>
          <a:chOff x="0" y="0"/>
          <a:chExt cx="0" cy="0"/>
        </a:xfrm>
      </p:grpSpPr>
      <p:sp>
        <p:nvSpPr>
          <p:cNvPr id="497" name="Google Shape;497;g6e552fcb8f_0_334:notes">
            <a:extLst>
              <a:ext uri="{FF2B5EF4-FFF2-40B4-BE49-F238E27FC236}">
                <a16:creationId xmlns:a16="http://schemas.microsoft.com/office/drawing/2014/main" id="{3BEF1DBC-D9E4-24D9-4CB1-C5ABA996D0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6e552fcb8f_0_334:notes">
            <a:extLst>
              <a:ext uri="{FF2B5EF4-FFF2-40B4-BE49-F238E27FC236}">
                <a16:creationId xmlns:a16="http://schemas.microsoft.com/office/drawing/2014/main" id="{F4865F43-090B-3B05-6593-FA2325D4BC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37604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flipH="1">
            <a:off x="728125" y="63706"/>
            <a:ext cx="3478500" cy="3024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0" name="Google Shape;10;p2"/>
          <p:cNvSpPr txBox="1">
            <a:spLocks noGrp="1"/>
          </p:cNvSpPr>
          <p:nvPr>
            <p:ph type="subTitle" idx="1"/>
          </p:nvPr>
        </p:nvSpPr>
        <p:spPr>
          <a:xfrm flipH="1">
            <a:off x="728300" y="3934875"/>
            <a:ext cx="3804000" cy="739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800"/>
              <a:buNone/>
              <a:defRPr sz="1600">
                <a:solidFill>
                  <a:schemeClr val="lt1"/>
                </a:solidFill>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a:endParaRPr/>
          </a:p>
        </p:txBody>
      </p:sp>
      <p:grpSp>
        <p:nvGrpSpPr>
          <p:cNvPr id="11" name="Google Shape;11;p2"/>
          <p:cNvGrpSpPr/>
          <p:nvPr/>
        </p:nvGrpSpPr>
        <p:grpSpPr>
          <a:xfrm>
            <a:off x="76200" y="76200"/>
            <a:ext cx="8991600" cy="4991100"/>
            <a:chOff x="76200" y="76200"/>
            <a:chExt cx="8991600" cy="4991100"/>
          </a:xfrm>
        </p:grpSpPr>
        <p:sp>
          <p:nvSpPr>
            <p:cNvPr id="12" name="Google Shape;12;p2"/>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15">
    <p:spTree>
      <p:nvGrpSpPr>
        <p:cNvPr id="1" name="Shape 371"/>
        <p:cNvGrpSpPr/>
        <p:nvPr/>
      </p:nvGrpSpPr>
      <p:grpSpPr>
        <a:xfrm>
          <a:off x="0" y="0"/>
          <a:ext cx="0" cy="0"/>
          <a:chOff x="0" y="0"/>
          <a:chExt cx="0" cy="0"/>
        </a:xfrm>
      </p:grpSpPr>
      <p:sp>
        <p:nvSpPr>
          <p:cNvPr id="372" name="Google Shape;372;p39"/>
          <p:cNvSpPr/>
          <p:nvPr/>
        </p:nvSpPr>
        <p:spPr>
          <a:xfrm>
            <a:off x="-66675" y="2495550"/>
            <a:ext cx="9334500" cy="2667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 name="Google Shape;373;p39"/>
          <p:cNvGrpSpPr/>
          <p:nvPr/>
        </p:nvGrpSpPr>
        <p:grpSpPr>
          <a:xfrm flipH="1">
            <a:off x="76200" y="76200"/>
            <a:ext cx="8991600" cy="4991100"/>
            <a:chOff x="76200" y="76200"/>
            <a:chExt cx="8991600" cy="4991100"/>
          </a:xfrm>
        </p:grpSpPr>
        <p:sp>
          <p:nvSpPr>
            <p:cNvPr id="374" name="Google Shape;374;p39"/>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9"/>
            <p:cNvSpPr/>
            <p:nvPr/>
          </p:nvSpPr>
          <p:spPr>
            <a:xfrm>
              <a:off x="8797200" y="76200"/>
              <a:ext cx="270600" cy="270600"/>
            </a:xfrm>
            <a:prstGeom prst="mathPlus">
              <a:avLst>
                <a:gd name="adj1" fmla="val 658"/>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76200" y="4796700"/>
              <a:ext cx="270600" cy="270600"/>
            </a:xfrm>
            <a:prstGeom prst="mathPlus">
              <a:avLst>
                <a:gd name="adj1" fmla="val 658"/>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9"/>
            <p:cNvSpPr/>
            <p:nvPr/>
          </p:nvSpPr>
          <p:spPr>
            <a:xfrm>
              <a:off x="8797200" y="4796700"/>
              <a:ext cx="270600" cy="270600"/>
            </a:xfrm>
            <a:prstGeom prst="mathPlus">
              <a:avLst>
                <a:gd name="adj1" fmla="val 658"/>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8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subTitle" idx="1"/>
          </p:nvPr>
        </p:nvSpPr>
        <p:spPr>
          <a:xfrm flipH="1">
            <a:off x="5253025" y="2284350"/>
            <a:ext cx="3162900" cy="1857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600">
                <a:solidFill>
                  <a:schemeClr val="lt1"/>
                </a:solidFill>
              </a:defRPr>
            </a:lvl1pPr>
            <a:lvl2pPr lvl="1" algn="r" rtl="0">
              <a:lnSpc>
                <a:spcPct val="100000"/>
              </a:lnSpc>
              <a:spcBef>
                <a:spcPts val="0"/>
              </a:spcBef>
              <a:spcAft>
                <a:spcPts val="0"/>
              </a:spcAft>
              <a:buNone/>
              <a:defRPr sz="1600">
                <a:solidFill>
                  <a:schemeClr val="lt1"/>
                </a:solidFill>
              </a:defRPr>
            </a:lvl2pPr>
            <a:lvl3pPr lvl="2" algn="r" rtl="0">
              <a:lnSpc>
                <a:spcPct val="100000"/>
              </a:lnSpc>
              <a:spcBef>
                <a:spcPts val="0"/>
              </a:spcBef>
              <a:spcAft>
                <a:spcPts val="0"/>
              </a:spcAft>
              <a:buNone/>
              <a:defRPr sz="1600">
                <a:solidFill>
                  <a:schemeClr val="lt1"/>
                </a:solidFill>
              </a:defRPr>
            </a:lvl3pPr>
            <a:lvl4pPr lvl="3" algn="r" rtl="0">
              <a:lnSpc>
                <a:spcPct val="100000"/>
              </a:lnSpc>
              <a:spcBef>
                <a:spcPts val="0"/>
              </a:spcBef>
              <a:spcAft>
                <a:spcPts val="0"/>
              </a:spcAft>
              <a:buNone/>
              <a:defRPr sz="1600">
                <a:solidFill>
                  <a:schemeClr val="lt1"/>
                </a:solidFill>
              </a:defRPr>
            </a:lvl4pPr>
            <a:lvl5pPr lvl="4" algn="r" rtl="0">
              <a:lnSpc>
                <a:spcPct val="100000"/>
              </a:lnSpc>
              <a:spcBef>
                <a:spcPts val="0"/>
              </a:spcBef>
              <a:spcAft>
                <a:spcPts val="0"/>
              </a:spcAft>
              <a:buNone/>
              <a:defRPr sz="1600">
                <a:solidFill>
                  <a:schemeClr val="lt1"/>
                </a:solidFill>
              </a:defRPr>
            </a:lvl5pPr>
            <a:lvl6pPr lvl="5" algn="r" rtl="0">
              <a:lnSpc>
                <a:spcPct val="100000"/>
              </a:lnSpc>
              <a:spcBef>
                <a:spcPts val="0"/>
              </a:spcBef>
              <a:spcAft>
                <a:spcPts val="0"/>
              </a:spcAft>
              <a:buNone/>
              <a:defRPr sz="1600">
                <a:solidFill>
                  <a:schemeClr val="lt1"/>
                </a:solidFill>
              </a:defRPr>
            </a:lvl6pPr>
            <a:lvl7pPr lvl="6" algn="r" rtl="0">
              <a:lnSpc>
                <a:spcPct val="100000"/>
              </a:lnSpc>
              <a:spcBef>
                <a:spcPts val="0"/>
              </a:spcBef>
              <a:spcAft>
                <a:spcPts val="0"/>
              </a:spcAft>
              <a:buNone/>
              <a:defRPr sz="1600">
                <a:solidFill>
                  <a:schemeClr val="lt1"/>
                </a:solidFill>
              </a:defRPr>
            </a:lvl7pPr>
            <a:lvl8pPr lvl="7" algn="r" rtl="0">
              <a:lnSpc>
                <a:spcPct val="100000"/>
              </a:lnSpc>
              <a:spcBef>
                <a:spcPts val="0"/>
              </a:spcBef>
              <a:spcAft>
                <a:spcPts val="0"/>
              </a:spcAft>
              <a:buNone/>
              <a:defRPr sz="1600">
                <a:solidFill>
                  <a:schemeClr val="lt1"/>
                </a:solidFill>
              </a:defRPr>
            </a:lvl8pPr>
            <a:lvl9pPr lvl="8" algn="r" rtl="0">
              <a:lnSpc>
                <a:spcPct val="100000"/>
              </a:lnSpc>
              <a:spcBef>
                <a:spcPts val="0"/>
              </a:spcBef>
              <a:spcAft>
                <a:spcPts val="0"/>
              </a:spcAft>
              <a:buNone/>
              <a:defRPr sz="1600">
                <a:solidFill>
                  <a:schemeClr val="lt1"/>
                </a:solidFill>
              </a:defRPr>
            </a:lvl9pPr>
          </a:lstStyle>
          <a:p>
            <a:endParaRPr/>
          </a:p>
        </p:txBody>
      </p:sp>
      <p:sp>
        <p:nvSpPr>
          <p:cNvPr id="27" name="Google Shape;27;p4"/>
          <p:cNvSpPr txBox="1">
            <a:spLocks noGrp="1"/>
          </p:cNvSpPr>
          <p:nvPr>
            <p:ph type="title"/>
          </p:nvPr>
        </p:nvSpPr>
        <p:spPr>
          <a:xfrm>
            <a:off x="5356150" y="468350"/>
            <a:ext cx="3059700" cy="1671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4800"/>
            </a:lvl1pPr>
            <a:lvl2pPr lvl="1" algn="r" rtl="0">
              <a:spcBef>
                <a:spcPts val="0"/>
              </a:spcBef>
              <a:spcAft>
                <a:spcPts val="0"/>
              </a:spcAft>
              <a:buNone/>
              <a:defRPr sz="4800">
                <a:latin typeface="Roboto Slab"/>
                <a:ea typeface="Roboto Slab"/>
                <a:cs typeface="Roboto Slab"/>
                <a:sym typeface="Roboto Slab"/>
              </a:defRPr>
            </a:lvl2pPr>
            <a:lvl3pPr lvl="2" algn="r" rtl="0">
              <a:spcBef>
                <a:spcPts val="0"/>
              </a:spcBef>
              <a:spcAft>
                <a:spcPts val="0"/>
              </a:spcAft>
              <a:buNone/>
              <a:defRPr sz="4800">
                <a:latin typeface="Roboto Slab"/>
                <a:ea typeface="Roboto Slab"/>
                <a:cs typeface="Roboto Slab"/>
                <a:sym typeface="Roboto Slab"/>
              </a:defRPr>
            </a:lvl3pPr>
            <a:lvl4pPr lvl="3" algn="r" rtl="0">
              <a:spcBef>
                <a:spcPts val="0"/>
              </a:spcBef>
              <a:spcAft>
                <a:spcPts val="0"/>
              </a:spcAft>
              <a:buNone/>
              <a:defRPr sz="4800">
                <a:latin typeface="Roboto Slab"/>
                <a:ea typeface="Roboto Slab"/>
                <a:cs typeface="Roboto Slab"/>
                <a:sym typeface="Roboto Slab"/>
              </a:defRPr>
            </a:lvl4pPr>
            <a:lvl5pPr lvl="4" algn="r" rtl="0">
              <a:spcBef>
                <a:spcPts val="0"/>
              </a:spcBef>
              <a:spcAft>
                <a:spcPts val="0"/>
              </a:spcAft>
              <a:buNone/>
              <a:defRPr sz="4800">
                <a:latin typeface="Roboto Slab"/>
                <a:ea typeface="Roboto Slab"/>
                <a:cs typeface="Roboto Slab"/>
                <a:sym typeface="Roboto Slab"/>
              </a:defRPr>
            </a:lvl5pPr>
            <a:lvl6pPr lvl="5" algn="r" rtl="0">
              <a:spcBef>
                <a:spcPts val="0"/>
              </a:spcBef>
              <a:spcAft>
                <a:spcPts val="0"/>
              </a:spcAft>
              <a:buNone/>
              <a:defRPr sz="4800">
                <a:latin typeface="Roboto Slab"/>
                <a:ea typeface="Roboto Slab"/>
                <a:cs typeface="Roboto Slab"/>
                <a:sym typeface="Roboto Slab"/>
              </a:defRPr>
            </a:lvl6pPr>
            <a:lvl7pPr lvl="6" algn="r" rtl="0">
              <a:spcBef>
                <a:spcPts val="0"/>
              </a:spcBef>
              <a:spcAft>
                <a:spcPts val="0"/>
              </a:spcAft>
              <a:buNone/>
              <a:defRPr sz="4800">
                <a:latin typeface="Roboto Slab"/>
                <a:ea typeface="Roboto Slab"/>
                <a:cs typeface="Roboto Slab"/>
                <a:sym typeface="Roboto Slab"/>
              </a:defRPr>
            </a:lvl7pPr>
            <a:lvl8pPr lvl="7" algn="r" rtl="0">
              <a:spcBef>
                <a:spcPts val="0"/>
              </a:spcBef>
              <a:spcAft>
                <a:spcPts val="0"/>
              </a:spcAft>
              <a:buNone/>
              <a:defRPr sz="4800">
                <a:latin typeface="Roboto Slab"/>
                <a:ea typeface="Roboto Slab"/>
                <a:cs typeface="Roboto Slab"/>
                <a:sym typeface="Roboto Slab"/>
              </a:defRPr>
            </a:lvl8pPr>
            <a:lvl9pPr lvl="8" algn="r" rtl="0">
              <a:spcBef>
                <a:spcPts val="0"/>
              </a:spcBef>
              <a:spcAft>
                <a:spcPts val="0"/>
              </a:spcAft>
              <a:buNone/>
              <a:defRPr sz="4800">
                <a:latin typeface="Roboto Slab"/>
                <a:ea typeface="Roboto Slab"/>
                <a:cs typeface="Roboto Slab"/>
                <a:sym typeface="Roboto Slab"/>
              </a:defRPr>
            </a:lvl9pPr>
          </a:lstStyle>
          <a:p>
            <a:endParaRPr/>
          </a:p>
        </p:txBody>
      </p:sp>
      <p:grpSp>
        <p:nvGrpSpPr>
          <p:cNvPr id="28" name="Google Shape;28;p4"/>
          <p:cNvGrpSpPr/>
          <p:nvPr/>
        </p:nvGrpSpPr>
        <p:grpSpPr>
          <a:xfrm>
            <a:off x="76200" y="76200"/>
            <a:ext cx="8991600" cy="4991100"/>
            <a:chOff x="76200" y="76200"/>
            <a:chExt cx="8991600" cy="4991100"/>
          </a:xfrm>
        </p:grpSpPr>
        <p:sp>
          <p:nvSpPr>
            <p:cNvPr id="29" name="Google Shape;29;p4"/>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subTitle" idx="1"/>
          </p:nvPr>
        </p:nvSpPr>
        <p:spPr>
          <a:xfrm>
            <a:off x="720025" y="1918625"/>
            <a:ext cx="2715000" cy="844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solidFill>
                  <a:schemeClr val="lt1"/>
                </a:solidFill>
              </a:defRPr>
            </a:lvl1pPr>
            <a:lvl2pPr lvl="1" algn="r" rtl="0">
              <a:lnSpc>
                <a:spcPct val="100000"/>
              </a:lnSpc>
              <a:spcBef>
                <a:spcPts val="1600"/>
              </a:spcBef>
              <a:spcAft>
                <a:spcPts val="0"/>
              </a:spcAft>
              <a:buNone/>
              <a:defRPr sz="1600">
                <a:solidFill>
                  <a:schemeClr val="lt1"/>
                </a:solidFill>
              </a:defRPr>
            </a:lvl2pPr>
            <a:lvl3pPr lvl="2" algn="r" rtl="0">
              <a:lnSpc>
                <a:spcPct val="100000"/>
              </a:lnSpc>
              <a:spcBef>
                <a:spcPts val="1600"/>
              </a:spcBef>
              <a:spcAft>
                <a:spcPts val="0"/>
              </a:spcAft>
              <a:buNone/>
              <a:defRPr sz="1600">
                <a:solidFill>
                  <a:schemeClr val="lt1"/>
                </a:solidFill>
              </a:defRPr>
            </a:lvl3pPr>
            <a:lvl4pPr lvl="3" algn="r" rtl="0">
              <a:lnSpc>
                <a:spcPct val="100000"/>
              </a:lnSpc>
              <a:spcBef>
                <a:spcPts val="1600"/>
              </a:spcBef>
              <a:spcAft>
                <a:spcPts val="0"/>
              </a:spcAft>
              <a:buNone/>
              <a:defRPr sz="1600">
                <a:solidFill>
                  <a:schemeClr val="lt1"/>
                </a:solidFill>
              </a:defRPr>
            </a:lvl4pPr>
            <a:lvl5pPr lvl="4" algn="r" rtl="0">
              <a:lnSpc>
                <a:spcPct val="100000"/>
              </a:lnSpc>
              <a:spcBef>
                <a:spcPts val="1600"/>
              </a:spcBef>
              <a:spcAft>
                <a:spcPts val="0"/>
              </a:spcAft>
              <a:buNone/>
              <a:defRPr sz="1600">
                <a:solidFill>
                  <a:schemeClr val="lt1"/>
                </a:solidFill>
              </a:defRPr>
            </a:lvl5pPr>
            <a:lvl6pPr lvl="5" algn="r" rtl="0">
              <a:lnSpc>
                <a:spcPct val="100000"/>
              </a:lnSpc>
              <a:spcBef>
                <a:spcPts val="1600"/>
              </a:spcBef>
              <a:spcAft>
                <a:spcPts val="0"/>
              </a:spcAft>
              <a:buNone/>
              <a:defRPr sz="1600">
                <a:solidFill>
                  <a:schemeClr val="lt1"/>
                </a:solidFill>
              </a:defRPr>
            </a:lvl6pPr>
            <a:lvl7pPr lvl="6" algn="r" rtl="0">
              <a:lnSpc>
                <a:spcPct val="100000"/>
              </a:lnSpc>
              <a:spcBef>
                <a:spcPts val="1600"/>
              </a:spcBef>
              <a:spcAft>
                <a:spcPts val="0"/>
              </a:spcAft>
              <a:buNone/>
              <a:defRPr sz="1600">
                <a:solidFill>
                  <a:schemeClr val="lt1"/>
                </a:solidFill>
              </a:defRPr>
            </a:lvl7pPr>
            <a:lvl8pPr lvl="7" algn="r" rtl="0">
              <a:lnSpc>
                <a:spcPct val="100000"/>
              </a:lnSpc>
              <a:spcBef>
                <a:spcPts val="1600"/>
              </a:spcBef>
              <a:spcAft>
                <a:spcPts val="0"/>
              </a:spcAft>
              <a:buNone/>
              <a:defRPr sz="1600">
                <a:solidFill>
                  <a:schemeClr val="lt1"/>
                </a:solidFill>
              </a:defRPr>
            </a:lvl8pPr>
            <a:lvl9pPr lvl="8" algn="r" rtl="0">
              <a:lnSpc>
                <a:spcPct val="100000"/>
              </a:lnSpc>
              <a:spcBef>
                <a:spcPts val="1600"/>
              </a:spcBef>
              <a:spcAft>
                <a:spcPts val="1600"/>
              </a:spcAft>
              <a:buNone/>
              <a:defRPr sz="1600">
                <a:solidFill>
                  <a:schemeClr val="lt1"/>
                </a:solidFill>
              </a:defRPr>
            </a:lvl9pPr>
          </a:lstStyle>
          <a:p>
            <a:endParaRPr/>
          </a:p>
        </p:txBody>
      </p:sp>
      <p:sp>
        <p:nvSpPr>
          <p:cNvPr id="35" name="Google Shape;35;p5"/>
          <p:cNvSpPr txBox="1">
            <a:spLocks noGrp="1"/>
          </p:cNvSpPr>
          <p:nvPr>
            <p:ph type="subTitle" idx="2"/>
          </p:nvPr>
        </p:nvSpPr>
        <p:spPr>
          <a:xfrm>
            <a:off x="5700850" y="3155601"/>
            <a:ext cx="27150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lt1"/>
                </a:solidFill>
              </a:defRPr>
            </a:lvl1pPr>
            <a:lvl2pPr lvl="1" rtl="0">
              <a:lnSpc>
                <a:spcPct val="100000"/>
              </a:lnSpc>
              <a:spcBef>
                <a:spcPts val="1600"/>
              </a:spcBef>
              <a:spcAft>
                <a:spcPts val="0"/>
              </a:spcAft>
              <a:buNone/>
              <a:defRPr sz="1600">
                <a:solidFill>
                  <a:schemeClr val="lt1"/>
                </a:solidFill>
              </a:defRPr>
            </a:lvl2pPr>
            <a:lvl3pPr lvl="2" rtl="0">
              <a:lnSpc>
                <a:spcPct val="100000"/>
              </a:lnSpc>
              <a:spcBef>
                <a:spcPts val="1600"/>
              </a:spcBef>
              <a:spcAft>
                <a:spcPts val="0"/>
              </a:spcAft>
              <a:buNone/>
              <a:defRPr sz="1600">
                <a:solidFill>
                  <a:schemeClr val="lt1"/>
                </a:solidFill>
              </a:defRPr>
            </a:lvl3pPr>
            <a:lvl4pPr lvl="3" rtl="0">
              <a:lnSpc>
                <a:spcPct val="100000"/>
              </a:lnSpc>
              <a:spcBef>
                <a:spcPts val="1600"/>
              </a:spcBef>
              <a:spcAft>
                <a:spcPts val="0"/>
              </a:spcAft>
              <a:buNone/>
              <a:defRPr sz="1600">
                <a:solidFill>
                  <a:schemeClr val="lt1"/>
                </a:solidFill>
              </a:defRPr>
            </a:lvl4pPr>
            <a:lvl5pPr lvl="4" rtl="0">
              <a:lnSpc>
                <a:spcPct val="100000"/>
              </a:lnSpc>
              <a:spcBef>
                <a:spcPts val="1600"/>
              </a:spcBef>
              <a:spcAft>
                <a:spcPts val="0"/>
              </a:spcAft>
              <a:buNone/>
              <a:defRPr sz="1600">
                <a:solidFill>
                  <a:schemeClr val="lt1"/>
                </a:solidFill>
              </a:defRPr>
            </a:lvl5pPr>
            <a:lvl6pPr lvl="5" rtl="0">
              <a:lnSpc>
                <a:spcPct val="100000"/>
              </a:lnSpc>
              <a:spcBef>
                <a:spcPts val="1600"/>
              </a:spcBef>
              <a:spcAft>
                <a:spcPts val="0"/>
              </a:spcAft>
              <a:buNone/>
              <a:defRPr sz="1600">
                <a:solidFill>
                  <a:schemeClr val="lt1"/>
                </a:solidFill>
              </a:defRPr>
            </a:lvl6pPr>
            <a:lvl7pPr lvl="6" rtl="0">
              <a:lnSpc>
                <a:spcPct val="100000"/>
              </a:lnSpc>
              <a:spcBef>
                <a:spcPts val="1600"/>
              </a:spcBef>
              <a:spcAft>
                <a:spcPts val="0"/>
              </a:spcAft>
              <a:buNone/>
              <a:defRPr sz="1600">
                <a:solidFill>
                  <a:schemeClr val="lt1"/>
                </a:solidFill>
              </a:defRPr>
            </a:lvl7pPr>
            <a:lvl8pPr lvl="7" rtl="0">
              <a:lnSpc>
                <a:spcPct val="100000"/>
              </a:lnSpc>
              <a:spcBef>
                <a:spcPts val="1600"/>
              </a:spcBef>
              <a:spcAft>
                <a:spcPts val="0"/>
              </a:spcAft>
              <a:buNone/>
              <a:defRPr sz="1600">
                <a:solidFill>
                  <a:schemeClr val="lt1"/>
                </a:solidFill>
              </a:defRPr>
            </a:lvl8pPr>
            <a:lvl9pPr lvl="8" rtl="0">
              <a:lnSpc>
                <a:spcPct val="100000"/>
              </a:lnSpc>
              <a:spcBef>
                <a:spcPts val="1600"/>
              </a:spcBef>
              <a:spcAft>
                <a:spcPts val="1600"/>
              </a:spcAft>
              <a:buNone/>
              <a:defRPr sz="1600">
                <a:solidFill>
                  <a:schemeClr val="lt1"/>
                </a:solidFill>
              </a:defRPr>
            </a:lvl9pPr>
          </a:lstStyle>
          <a:p>
            <a:endParaRPr/>
          </a:p>
        </p:txBody>
      </p:sp>
      <p:sp>
        <p:nvSpPr>
          <p:cNvPr id="36" name="Google Shape;36;p5"/>
          <p:cNvSpPr txBox="1">
            <a:spLocks noGrp="1"/>
          </p:cNvSpPr>
          <p:nvPr>
            <p:ph type="subTitle" idx="3"/>
          </p:nvPr>
        </p:nvSpPr>
        <p:spPr>
          <a:xfrm>
            <a:off x="720025" y="1502650"/>
            <a:ext cx="2715000" cy="411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solidFill>
                  <a:schemeClr val="dk2"/>
                </a:solidFill>
                <a:latin typeface="Anton"/>
                <a:ea typeface="Anton"/>
                <a:cs typeface="Anton"/>
                <a:sym typeface="Anton"/>
              </a:defRPr>
            </a:lvl1pPr>
            <a:lvl2pPr lvl="1" algn="r" rtl="0">
              <a:lnSpc>
                <a:spcPct val="100000"/>
              </a:lnSpc>
              <a:spcBef>
                <a:spcPts val="1600"/>
              </a:spcBef>
              <a:spcAft>
                <a:spcPts val="0"/>
              </a:spcAft>
              <a:buNone/>
              <a:defRPr>
                <a:solidFill>
                  <a:schemeClr val="dk2"/>
                </a:solidFill>
                <a:latin typeface="Anton"/>
                <a:ea typeface="Anton"/>
                <a:cs typeface="Anton"/>
                <a:sym typeface="Anton"/>
              </a:defRPr>
            </a:lvl2pPr>
            <a:lvl3pPr lvl="2" algn="r" rtl="0">
              <a:lnSpc>
                <a:spcPct val="100000"/>
              </a:lnSpc>
              <a:spcBef>
                <a:spcPts val="1600"/>
              </a:spcBef>
              <a:spcAft>
                <a:spcPts val="0"/>
              </a:spcAft>
              <a:buNone/>
              <a:defRPr>
                <a:solidFill>
                  <a:schemeClr val="dk2"/>
                </a:solidFill>
                <a:latin typeface="Anton"/>
                <a:ea typeface="Anton"/>
                <a:cs typeface="Anton"/>
                <a:sym typeface="Anton"/>
              </a:defRPr>
            </a:lvl3pPr>
            <a:lvl4pPr lvl="3" algn="r" rtl="0">
              <a:lnSpc>
                <a:spcPct val="100000"/>
              </a:lnSpc>
              <a:spcBef>
                <a:spcPts val="1600"/>
              </a:spcBef>
              <a:spcAft>
                <a:spcPts val="0"/>
              </a:spcAft>
              <a:buNone/>
              <a:defRPr>
                <a:solidFill>
                  <a:schemeClr val="dk2"/>
                </a:solidFill>
                <a:latin typeface="Anton"/>
                <a:ea typeface="Anton"/>
                <a:cs typeface="Anton"/>
                <a:sym typeface="Anton"/>
              </a:defRPr>
            </a:lvl4pPr>
            <a:lvl5pPr lvl="4" algn="r" rtl="0">
              <a:lnSpc>
                <a:spcPct val="100000"/>
              </a:lnSpc>
              <a:spcBef>
                <a:spcPts val="1600"/>
              </a:spcBef>
              <a:spcAft>
                <a:spcPts val="0"/>
              </a:spcAft>
              <a:buNone/>
              <a:defRPr>
                <a:solidFill>
                  <a:schemeClr val="dk2"/>
                </a:solidFill>
                <a:latin typeface="Anton"/>
                <a:ea typeface="Anton"/>
                <a:cs typeface="Anton"/>
                <a:sym typeface="Anton"/>
              </a:defRPr>
            </a:lvl5pPr>
            <a:lvl6pPr lvl="5" algn="r" rtl="0">
              <a:lnSpc>
                <a:spcPct val="100000"/>
              </a:lnSpc>
              <a:spcBef>
                <a:spcPts val="1600"/>
              </a:spcBef>
              <a:spcAft>
                <a:spcPts val="0"/>
              </a:spcAft>
              <a:buNone/>
              <a:defRPr>
                <a:solidFill>
                  <a:schemeClr val="dk2"/>
                </a:solidFill>
                <a:latin typeface="Anton"/>
                <a:ea typeface="Anton"/>
                <a:cs typeface="Anton"/>
                <a:sym typeface="Anton"/>
              </a:defRPr>
            </a:lvl6pPr>
            <a:lvl7pPr lvl="6" algn="r" rtl="0">
              <a:lnSpc>
                <a:spcPct val="100000"/>
              </a:lnSpc>
              <a:spcBef>
                <a:spcPts val="1600"/>
              </a:spcBef>
              <a:spcAft>
                <a:spcPts val="0"/>
              </a:spcAft>
              <a:buNone/>
              <a:defRPr>
                <a:solidFill>
                  <a:schemeClr val="dk2"/>
                </a:solidFill>
                <a:latin typeface="Anton"/>
                <a:ea typeface="Anton"/>
                <a:cs typeface="Anton"/>
                <a:sym typeface="Anton"/>
              </a:defRPr>
            </a:lvl7pPr>
            <a:lvl8pPr lvl="7" algn="r" rtl="0">
              <a:lnSpc>
                <a:spcPct val="100000"/>
              </a:lnSpc>
              <a:spcBef>
                <a:spcPts val="1600"/>
              </a:spcBef>
              <a:spcAft>
                <a:spcPts val="0"/>
              </a:spcAft>
              <a:buNone/>
              <a:defRPr>
                <a:solidFill>
                  <a:schemeClr val="dk2"/>
                </a:solidFill>
                <a:latin typeface="Anton"/>
                <a:ea typeface="Anton"/>
                <a:cs typeface="Anton"/>
                <a:sym typeface="Anton"/>
              </a:defRPr>
            </a:lvl8pPr>
            <a:lvl9pPr lvl="8" algn="r" rtl="0">
              <a:lnSpc>
                <a:spcPct val="100000"/>
              </a:lnSpc>
              <a:spcBef>
                <a:spcPts val="1600"/>
              </a:spcBef>
              <a:spcAft>
                <a:spcPts val="1600"/>
              </a:spcAft>
              <a:buNone/>
              <a:defRPr>
                <a:solidFill>
                  <a:schemeClr val="dk2"/>
                </a:solidFill>
                <a:latin typeface="Anton"/>
                <a:ea typeface="Anton"/>
                <a:cs typeface="Anton"/>
                <a:sym typeface="Anton"/>
              </a:defRPr>
            </a:lvl9pPr>
          </a:lstStyle>
          <a:p>
            <a:endParaRPr/>
          </a:p>
        </p:txBody>
      </p:sp>
      <p:sp>
        <p:nvSpPr>
          <p:cNvPr id="37" name="Google Shape;37;p5"/>
          <p:cNvSpPr txBox="1">
            <a:spLocks noGrp="1"/>
          </p:cNvSpPr>
          <p:nvPr>
            <p:ph type="subTitle" idx="4"/>
          </p:nvPr>
        </p:nvSpPr>
        <p:spPr>
          <a:xfrm>
            <a:off x="5700850" y="2747650"/>
            <a:ext cx="2715000" cy="40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chemeClr val="dk2"/>
                </a:solidFill>
                <a:latin typeface="Anton"/>
                <a:ea typeface="Anton"/>
                <a:cs typeface="Anton"/>
                <a:sym typeface="Anton"/>
              </a:defRPr>
            </a:lvl1pPr>
            <a:lvl2pPr lvl="1" rtl="0">
              <a:lnSpc>
                <a:spcPct val="100000"/>
              </a:lnSpc>
              <a:spcBef>
                <a:spcPts val="1600"/>
              </a:spcBef>
              <a:spcAft>
                <a:spcPts val="0"/>
              </a:spcAft>
              <a:buNone/>
              <a:defRPr>
                <a:solidFill>
                  <a:schemeClr val="dk2"/>
                </a:solidFill>
                <a:latin typeface="Anton"/>
                <a:ea typeface="Anton"/>
                <a:cs typeface="Anton"/>
                <a:sym typeface="Anton"/>
              </a:defRPr>
            </a:lvl2pPr>
            <a:lvl3pPr lvl="2" rtl="0">
              <a:lnSpc>
                <a:spcPct val="100000"/>
              </a:lnSpc>
              <a:spcBef>
                <a:spcPts val="1600"/>
              </a:spcBef>
              <a:spcAft>
                <a:spcPts val="0"/>
              </a:spcAft>
              <a:buNone/>
              <a:defRPr>
                <a:solidFill>
                  <a:schemeClr val="dk2"/>
                </a:solidFill>
                <a:latin typeface="Anton"/>
                <a:ea typeface="Anton"/>
                <a:cs typeface="Anton"/>
                <a:sym typeface="Anton"/>
              </a:defRPr>
            </a:lvl3pPr>
            <a:lvl4pPr lvl="3" rtl="0">
              <a:lnSpc>
                <a:spcPct val="100000"/>
              </a:lnSpc>
              <a:spcBef>
                <a:spcPts val="1600"/>
              </a:spcBef>
              <a:spcAft>
                <a:spcPts val="0"/>
              </a:spcAft>
              <a:buNone/>
              <a:defRPr>
                <a:solidFill>
                  <a:schemeClr val="dk2"/>
                </a:solidFill>
                <a:latin typeface="Anton"/>
                <a:ea typeface="Anton"/>
                <a:cs typeface="Anton"/>
                <a:sym typeface="Anton"/>
              </a:defRPr>
            </a:lvl4pPr>
            <a:lvl5pPr lvl="4" rtl="0">
              <a:lnSpc>
                <a:spcPct val="100000"/>
              </a:lnSpc>
              <a:spcBef>
                <a:spcPts val="1600"/>
              </a:spcBef>
              <a:spcAft>
                <a:spcPts val="0"/>
              </a:spcAft>
              <a:buNone/>
              <a:defRPr>
                <a:solidFill>
                  <a:schemeClr val="dk2"/>
                </a:solidFill>
                <a:latin typeface="Anton"/>
                <a:ea typeface="Anton"/>
                <a:cs typeface="Anton"/>
                <a:sym typeface="Anton"/>
              </a:defRPr>
            </a:lvl5pPr>
            <a:lvl6pPr lvl="5" rtl="0">
              <a:lnSpc>
                <a:spcPct val="100000"/>
              </a:lnSpc>
              <a:spcBef>
                <a:spcPts val="1600"/>
              </a:spcBef>
              <a:spcAft>
                <a:spcPts val="0"/>
              </a:spcAft>
              <a:buNone/>
              <a:defRPr>
                <a:solidFill>
                  <a:schemeClr val="dk2"/>
                </a:solidFill>
                <a:latin typeface="Anton"/>
                <a:ea typeface="Anton"/>
                <a:cs typeface="Anton"/>
                <a:sym typeface="Anton"/>
              </a:defRPr>
            </a:lvl6pPr>
            <a:lvl7pPr lvl="6" rtl="0">
              <a:lnSpc>
                <a:spcPct val="100000"/>
              </a:lnSpc>
              <a:spcBef>
                <a:spcPts val="1600"/>
              </a:spcBef>
              <a:spcAft>
                <a:spcPts val="0"/>
              </a:spcAft>
              <a:buNone/>
              <a:defRPr>
                <a:solidFill>
                  <a:schemeClr val="dk2"/>
                </a:solidFill>
                <a:latin typeface="Anton"/>
                <a:ea typeface="Anton"/>
                <a:cs typeface="Anton"/>
                <a:sym typeface="Anton"/>
              </a:defRPr>
            </a:lvl7pPr>
            <a:lvl8pPr lvl="7" rtl="0">
              <a:lnSpc>
                <a:spcPct val="100000"/>
              </a:lnSpc>
              <a:spcBef>
                <a:spcPts val="1600"/>
              </a:spcBef>
              <a:spcAft>
                <a:spcPts val="0"/>
              </a:spcAft>
              <a:buNone/>
              <a:defRPr>
                <a:solidFill>
                  <a:schemeClr val="dk2"/>
                </a:solidFill>
                <a:latin typeface="Anton"/>
                <a:ea typeface="Anton"/>
                <a:cs typeface="Anton"/>
                <a:sym typeface="Anton"/>
              </a:defRPr>
            </a:lvl8pPr>
            <a:lvl9pPr lvl="8" rtl="0">
              <a:lnSpc>
                <a:spcPct val="100000"/>
              </a:lnSpc>
              <a:spcBef>
                <a:spcPts val="1600"/>
              </a:spcBef>
              <a:spcAft>
                <a:spcPts val="1600"/>
              </a:spcAft>
              <a:buNone/>
              <a:defRPr>
                <a:solidFill>
                  <a:schemeClr val="dk2"/>
                </a:solidFill>
                <a:latin typeface="Anton"/>
                <a:ea typeface="Anton"/>
                <a:cs typeface="Anton"/>
                <a:sym typeface="Anton"/>
              </a:defRPr>
            </a:lvl9pPr>
          </a:lstStyle>
          <a:p>
            <a:endParaRPr/>
          </a:p>
        </p:txBody>
      </p:sp>
      <p:grpSp>
        <p:nvGrpSpPr>
          <p:cNvPr id="38" name="Google Shape;38;p5"/>
          <p:cNvGrpSpPr/>
          <p:nvPr/>
        </p:nvGrpSpPr>
        <p:grpSpPr>
          <a:xfrm>
            <a:off x="76200" y="76200"/>
            <a:ext cx="8991600" cy="4991100"/>
            <a:chOff x="76200" y="76200"/>
            <a:chExt cx="8991600" cy="4991100"/>
          </a:xfrm>
        </p:grpSpPr>
        <p:sp>
          <p:nvSpPr>
            <p:cNvPr id="39" name="Google Shape;39;p5"/>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5"/>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59"/>
        <p:cNvGrpSpPr/>
        <p:nvPr/>
      </p:nvGrpSpPr>
      <p:grpSpPr>
        <a:xfrm>
          <a:off x="0" y="0"/>
          <a:ext cx="0" cy="0"/>
          <a:chOff x="0" y="0"/>
          <a:chExt cx="0" cy="0"/>
        </a:xfrm>
      </p:grpSpPr>
      <p:sp>
        <p:nvSpPr>
          <p:cNvPr id="60" name="Google Shape;60;p8"/>
          <p:cNvSpPr txBox="1">
            <a:spLocks noGrp="1"/>
          </p:cNvSpPr>
          <p:nvPr>
            <p:ph type="title"/>
          </p:nvPr>
        </p:nvSpPr>
        <p:spPr>
          <a:xfrm>
            <a:off x="728125" y="617700"/>
            <a:ext cx="4020000" cy="4060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4800"/>
              <a:buNone/>
              <a:defRPr sz="5000">
                <a:solidFill>
                  <a:schemeClr val="dk1"/>
                </a:solidFill>
              </a:defRPr>
            </a:lvl1pPr>
            <a:lvl2pPr lvl="1" rtl="0">
              <a:spcBef>
                <a:spcPts val="0"/>
              </a:spcBef>
              <a:spcAft>
                <a:spcPts val="0"/>
              </a:spcAft>
              <a:buSzPts val="4800"/>
              <a:buFont typeface="DM Sans"/>
              <a:buNone/>
              <a:defRPr sz="4800">
                <a:latin typeface="DM Sans"/>
                <a:ea typeface="DM Sans"/>
                <a:cs typeface="DM Sans"/>
                <a:sym typeface="DM Sans"/>
              </a:defRPr>
            </a:lvl2pPr>
            <a:lvl3pPr lvl="2" rtl="0">
              <a:spcBef>
                <a:spcPts val="0"/>
              </a:spcBef>
              <a:spcAft>
                <a:spcPts val="0"/>
              </a:spcAft>
              <a:buSzPts val="4800"/>
              <a:buFont typeface="DM Sans"/>
              <a:buNone/>
              <a:defRPr sz="4800">
                <a:latin typeface="DM Sans"/>
                <a:ea typeface="DM Sans"/>
                <a:cs typeface="DM Sans"/>
                <a:sym typeface="DM Sans"/>
              </a:defRPr>
            </a:lvl3pPr>
            <a:lvl4pPr lvl="3" rtl="0">
              <a:spcBef>
                <a:spcPts val="0"/>
              </a:spcBef>
              <a:spcAft>
                <a:spcPts val="0"/>
              </a:spcAft>
              <a:buSzPts val="4800"/>
              <a:buFont typeface="DM Sans"/>
              <a:buNone/>
              <a:defRPr sz="4800">
                <a:latin typeface="DM Sans"/>
                <a:ea typeface="DM Sans"/>
                <a:cs typeface="DM Sans"/>
                <a:sym typeface="DM Sans"/>
              </a:defRPr>
            </a:lvl4pPr>
            <a:lvl5pPr lvl="4" rtl="0">
              <a:spcBef>
                <a:spcPts val="0"/>
              </a:spcBef>
              <a:spcAft>
                <a:spcPts val="0"/>
              </a:spcAft>
              <a:buSzPts val="4800"/>
              <a:buFont typeface="DM Sans"/>
              <a:buNone/>
              <a:defRPr sz="4800">
                <a:latin typeface="DM Sans"/>
                <a:ea typeface="DM Sans"/>
                <a:cs typeface="DM Sans"/>
                <a:sym typeface="DM Sans"/>
              </a:defRPr>
            </a:lvl5pPr>
            <a:lvl6pPr lvl="5" rtl="0">
              <a:spcBef>
                <a:spcPts val="0"/>
              </a:spcBef>
              <a:spcAft>
                <a:spcPts val="0"/>
              </a:spcAft>
              <a:buSzPts val="4800"/>
              <a:buFont typeface="DM Sans"/>
              <a:buNone/>
              <a:defRPr sz="4800">
                <a:latin typeface="DM Sans"/>
                <a:ea typeface="DM Sans"/>
                <a:cs typeface="DM Sans"/>
                <a:sym typeface="DM Sans"/>
              </a:defRPr>
            </a:lvl6pPr>
            <a:lvl7pPr lvl="6" rtl="0">
              <a:spcBef>
                <a:spcPts val="0"/>
              </a:spcBef>
              <a:spcAft>
                <a:spcPts val="0"/>
              </a:spcAft>
              <a:buSzPts val="4800"/>
              <a:buFont typeface="DM Sans"/>
              <a:buNone/>
              <a:defRPr sz="4800">
                <a:latin typeface="DM Sans"/>
                <a:ea typeface="DM Sans"/>
                <a:cs typeface="DM Sans"/>
                <a:sym typeface="DM Sans"/>
              </a:defRPr>
            </a:lvl7pPr>
            <a:lvl8pPr lvl="7" rtl="0">
              <a:spcBef>
                <a:spcPts val="0"/>
              </a:spcBef>
              <a:spcAft>
                <a:spcPts val="0"/>
              </a:spcAft>
              <a:buSzPts val="4800"/>
              <a:buFont typeface="DM Sans"/>
              <a:buNone/>
              <a:defRPr sz="4800">
                <a:latin typeface="DM Sans"/>
                <a:ea typeface="DM Sans"/>
                <a:cs typeface="DM Sans"/>
                <a:sym typeface="DM Sans"/>
              </a:defRPr>
            </a:lvl8pPr>
            <a:lvl9pPr lvl="8" rtl="0">
              <a:spcBef>
                <a:spcPts val="0"/>
              </a:spcBef>
              <a:spcAft>
                <a:spcPts val="0"/>
              </a:spcAft>
              <a:buSzPts val="4800"/>
              <a:buFont typeface="DM Sans"/>
              <a:buNone/>
              <a:defRPr sz="4800">
                <a:latin typeface="DM Sans"/>
                <a:ea typeface="DM Sans"/>
                <a:cs typeface="DM Sans"/>
                <a:sym typeface="DM Sans"/>
              </a:defRPr>
            </a:lvl9pPr>
          </a:lstStyle>
          <a:p>
            <a:endParaRPr/>
          </a:p>
        </p:txBody>
      </p:sp>
      <p:grpSp>
        <p:nvGrpSpPr>
          <p:cNvPr id="61" name="Google Shape;61;p8"/>
          <p:cNvGrpSpPr/>
          <p:nvPr/>
        </p:nvGrpSpPr>
        <p:grpSpPr>
          <a:xfrm>
            <a:off x="76200" y="76200"/>
            <a:ext cx="8991600" cy="4991100"/>
            <a:chOff x="76200" y="76200"/>
            <a:chExt cx="8991600" cy="4991100"/>
          </a:xfrm>
        </p:grpSpPr>
        <p:sp>
          <p:nvSpPr>
            <p:cNvPr id="62" name="Google Shape;62;p8"/>
            <p:cNvSpPr/>
            <p:nvPr/>
          </p:nvSpPr>
          <p:spPr>
            <a:xfrm>
              <a:off x="76200" y="76200"/>
              <a:ext cx="270600" cy="270600"/>
            </a:xfrm>
            <a:prstGeom prst="mathPlus">
              <a:avLst>
                <a:gd name="adj1" fmla="val 658"/>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a:off x="8797200" y="76200"/>
              <a:ext cx="270600" cy="270600"/>
            </a:xfrm>
            <a:prstGeom prst="mathPlus">
              <a:avLst>
                <a:gd name="adj1" fmla="val 658"/>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a:off x="76200" y="4796700"/>
              <a:ext cx="270600" cy="270600"/>
            </a:xfrm>
            <a:prstGeom prst="mathPlus">
              <a:avLst>
                <a:gd name="adj1" fmla="val 658"/>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a:off x="8797200" y="4796700"/>
              <a:ext cx="270600" cy="270600"/>
            </a:xfrm>
            <a:prstGeom prst="mathPlus">
              <a:avLst>
                <a:gd name="adj1" fmla="val 658"/>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1">
  <p:cSld name="BLANK_1">
    <p:bg>
      <p:bgPr>
        <a:solidFill>
          <a:schemeClr val="dk1"/>
        </a:solidFill>
        <a:effectLst/>
      </p:bgPr>
    </p:bg>
    <p:spTree>
      <p:nvGrpSpPr>
        <p:cNvPr id="1" name="Shape 86"/>
        <p:cNvGrpSpPr/>
        <p:nvPr/>
      </p:nvGrpSpPr>
      <p:grpSpPr>
        <a:xfrm>
          <a:off x="0" y="0"/>
          <a:ext cx="0" cy="0"/>
          <a:chOff x="0" y="0"/>
          <a:chExt cx="0" cy="0"/>
        </a:xfrm>
      </p:grpSpPr>
      <p:sp>
        <p:nvSpPr>
          <p:cNvPr id="87" name="Google Shape;87;p13"/>
          <p:cNvSpPr txBox="1">
            <a:spLocks noGrp="1"/>
          </p:cNvSpPr>
          <p:nvPr>
            <p:ph type="body" idx="1"/>
          </p:nvPr>
        </p:nvSpPr>
        <p:spPr>
          <a:xfrm>
            <a:off x="720000" y="1273211"/>
            <a:ext cx="7703700" cy="3241200"/>
          </a:xfrm>
          <a:prstGeom prst="rect">
            <a:avLst/>
          </a:prstGeom>
        </p:spPr>
        <p:txBody>
          <a:bodyPr spcFirstLastPara="1" wrap="square" lIns="91425" tIns="91425" rIns="91425" bIns="91425" anchor="ctr" anchorCtr="0">
            <a:noAutofit/>
          </a:bodyPr>
          <a:lstStyle>
            <a:lvl1pPr marL="457200" lvl="0" indent="-298450" rtl="0">
              <a:spcBef>
                <a:spcPts val="0"/>
              </a:spcBef>
              <a:spcAft>
                <a:spcPts val="0"/>
              </a:spcAft>
              <a:buClr>
                <a:schemeClr val="lt1"/>
              </a:buClr>
              <a:buSzPts val="1100"/>
              <a:buFont typeface="Catamaran Thin"/>
              <a:buAutoNum type="arabicPeriod"/>
              <a:defRPr sz="1200">
                <a:solidFill>
                  <a:schemeClr val="lt1"/>
                </a:solidFill>
              </a:defRPr>
            </a:lvl1pPr>
            <a:lvl2pPr marL="914400" lvl="1" indent="-298450" rtl="0">
              <a:spcBef>
                <a:spcPts val="0"/>
              </a:spcBef>
              <a:spcAft>
                <a:spcPts val="0"/>
              </a:spcAft>
              <a:buClr>
                <a:schemeClr val="lt1"/>
              </a:buClr>
              <a:buSzPts val="1100"/>
              <a:buFont typeface="Muli"/>
              <a:buAutoNum type="alphaLcPeriod"/>
              <a:defRPr>
                <a:solidFill>
                  <a:schemeClr val="lt1"/>
                </a:solidFill>
              </a:defRPr>
            </a:lvl2pPr>
            <a:lvl3pPr marL="1371600" lvl="2" indent="-298450" rtl="0">
              <a:spcBef>
                <a:spcPts val="1600"/>
              </a:spcBef>
              <a:spcAft>
                <a:spcPts val="0"/>
              </a:spcAft>
              <a:buClr>
                <a:schemeClr val="lt1"/>
              </a:buClr>
              <a:buSzPts val="1100"/>
              <a:buFont typeface="Muli"/>
              <a:buAutoNum type="romanLcPeriod"/>
              <a:defRPr>
                <a:solidFill>
                  <a:schemeClr val="lt1"/>
                </a:solidFill>
              </a:defRPr>
            </a:lvl3pPr>
            <a:lvl4pPr marL="1828800" lvl="3" indent="-298450" rtl="0">
              <a:spcBef>
                <a:spcPts val="1600"/>
              </a:spcBef>
              <a:spcAft>
                <a:spcPts val="0"/>
              </a:spcAft>
              <a:buClr>
                <a:schemeClr val="lt1"/>
              </a:buClr>
              <a:buSzPts val="1100"/>
              <a:buFont typeface="Muli"/>
              <a:buAutoNum type="arabicPeriod"/>
              <a:defRPr>
                <a:solidFill>
                  <a:schemeClr val="lt1"/>
                </a:solidFill>
              </a:defRPr>
            </a:lvl4pPr>
            <a:lvl5pPr marL="2286000" lvl="4" indent="-298450" rtl="0">
              <a:spcBef>
                <a:spcPts val="1600"/>
              </a:spcBef>
              <a:spcAft>
                <a:spcPts val="0"/>
              </a:spcAft>
              <a:buClr>
                <a:schemeClr val="lt1"/>
              </a:buClr>
              <a:buSzPts val="1100"/>
              <a:buFont typeface="Muli"/>
              <a:buAutoNum type="alphaLcPeriod"/>
              <a:defRPr>
                <a:solidFill>
                  <a:schemeClr val="lt1"/>
                </a:solidFill>
              </a:defRPr>
            </a:lvl5pPr>
            <a:lvl6pPr marL="2743200" lvl="5" indent="-298450" rtl="0">
              <a:spcBef>
                <a:spcPts val="1600"/>
              </a:spcBef>
              <a:spcAft>
                <a:spcPts val="0"/>
              </a:spcAft>
              <a:buClr>
                <a:schemeClr val="lt1"/>
              </a:buClr>
              <a:buSzPts val="1100"/>
              <a:buFont typeface="Muli"/>
              <a:buAutoNum type="romanLcPeriod"/>
              <a:defRPr>
                <a:solidFill>
                  <a:schemeClr val="lt1"/>
                </a:solidFill>
              </a:defRPr>
            </a:lvl6pPr>
            <a:lvl7pPr marL="3200400" lvl="6" indent="-298450" rtl="0">
              <a:spcBef>
                <a:spcPts val="1600"/>
              </a:spcBef>
              <a:spcAft>
                <a:spcPts val="0"/>
              </a:spcAft>
              <a:buClr>
                <a:schemeClr val="lt1"/>
              </a:buClr>
              <a:buSzPts val="1100"/>
              <a:buFont typeface="Muli"/>
              <a:buAutoNum type="arabicPeriod"/>
              <a:defRPr>
                <a:solidFill>
                  <a:schemeClr val="lt1"/>
                </a:solidFill>
              </a:defRPr>
            </a:lvl7pPr>
            <a:lvl8pPr marL="3657600" lvl="7" indent="-298450" rtl="0">
              <a:spcBef>
                <a:spcPts val="1600"/>
              </a:spcBef>
              <a:spcAft>
                <a:spcPts val="0"/>
              </a:spcAft>
              <a:buClr>
                <a:schemeClr val="lt1"/>
              </a:buClr>
              <a:buSzPts val="1100"/>
              <a:buFont typeface="Muli"/>
              <a:buAutoNum type="alphaLcPeriod"/>
              <a:defRPr>
                <a:solidFill>
                  <a:schemeClr val="lt1"/>
                </a:solidFill>
              </a:defRPr>
            </a:lvl8pPr>
            <a:lvl9pPr marL="4114800" lvl="8" indent="-298450" rtl="0">
              <a:spcBef>
                <a:spcPts val="1600"/>
              </a:spcBef>
              <a:spcAft>
                <a:spcPts val="1600"/>
              </a:spcAft>
              <a:buClr>
                <a:schemeClr val="lt1"/>
              </a:buClr>
              <a:buSzPts val="1100"/>
              <a:buFont typeface="Muli"/>
              <a:buAutoNum type="romanLcPeriod"/>
              <a:defRPr>
                <a:solidFill>
                  <a:schemeClr val="lt1"/>
                </a:solidFill>
              </a:defRPr>
            </a:lvl9pPr>
          </a:lstStyle>
          <a:p>
            <a:endParaRPr/>
          </a:p>
        </p:txBody>
      </p:sp>
      <p:sp>
        <p:nvSpPr>
          <p:cNvPr id="88" name="Google Shape;88;p13"/>
          <p:cNvSpPr txBox="1">
            <a:spLocks noGrp="1"/>
          </p:cNvSpPr>
          <p:nvPr>
            <p:ph type="ctrTitle"/>
          </p:nvPr>
        </p:nvSpPr>
        <p:spPr>
          <a:xfrm>
            <a:off x="1410600" y="491502"/>
            <a:ext cx="6322800" cy="39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grpSp>
        <p:nvGrpSpPr>
          <p:cNvPr id="89" name="Google Shape;89;p13"/>
          <p:cNvGrpSpPr/>
          <p:nvPr/>
        </p:nvGrpSpPr>
        <p:grpSpPr>
          <a:xfrm>
            <a:off x="76200" y="76200"/>
            <a:ext cx="8991600" cy="4991100"/>
            <a:chOff x="76200" y="76200"/>
            <a:chExt cx="8991600" cy="4991100"/>
          </a:xfrm>
        </p:grpSpPr>
        <p:sp>
          <p:nvSpPr>
            <p:cNvPr id="90" name="Google Shape;90;p13"/>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1" name="Google Shape;91;p13"/>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2" name="Google Shape;92;p13"/>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3" name="Google Shape;93;p13"/>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ns">
  <p:cSld name="ONE_COLUMN_TEXT_1_1">
    <p:bg>
      <p:bgPr>
        <a:solidFill>
          <a:schemeClr val="dk1"/>
        </a:solidFill>
        <a:effectLst/>
      </p:bgPr>
    </p:bg>
    <p:spTree>
      <p:nvGrpSpPr>
        <p:cNvPr id="1" name="Shape 270"/>
        <p:cNvGrpSpPr/>
        <p:nvPr/>
      </p:nvGrpSpPr>
      <p:grpSpPr>
        <a:xfrm>
          <a:off x="0" y="0"/>
          <a:ext cx="0" cy="0"/>
          <a:chOff x="0" y="0"/>
          <a:chExt cx="0" cy="0"/>
        </a:xfrm>
      </p:grpSpPr>
      <p:sp>
        <p:nvSpPr>
          <p:cNvPr id="271" name="Google Shape;271;p31"/>
          <p:cNvSpPr txBox="1">
            <a:spLocks noGrp="1"/>
          </p:cNvSpPr>
          <p:nvPr>
            <p:ph type="subTitle" idx="1"/>
          </p:nvPr>
        </p:nvSpPr>
        <p:spPr>
          <a:xfrm>
            <a:off x="720050" y="385503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272" name="Google Shape;272;p31"/>
          <p:cNvSpPr txBox="1">
            <a:spLocks noGrp="1"/>
          </p:cNvSpPr>
          <p:nvPr>
            <p:ph type="subTitle" idx="2"/>
          </p:nvPr>
        </p:nvSpPr>
        <p:spPr>
          <a:xfrm>
            <a:off x="3494960" y="385503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273" name="Google Shape;273;p31"/>
          <p:cNvSpPr txBox="1">
            <a:spLocks noGrp="1"/>
          </p:cNvSpPr>
          <p:nvPr>
            <p:ph type="subTitle" idx="3"/>
          </p:nvPr>
        </p:nvSpPr>
        <p:spPr>
          <a:xfrm>
            <a:off x="6279600" y="385503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274" name="Google Shape;274;p31"/>
          <p:cNvSpPr txBox="1">
            <a:spLocks noGrp="1"/>
          </p:cNvSpPr>
          <p:nvPr>
            <p:ph type="subTitle" idx="4"/>
          </p:nvPr>
        </p:nvSpPr>
        <p:spPr>
          <a:xfrm>
            <a:off x="1492950" y="3439023"/>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a:solidFill>
                  <a:schemeClr val="lt1"/>
                </a:solidFill>
                <a:latin typeface="Anton"/>
                <a:ea typeface="Anton"/>
                <a:cs typeface="Anton"/>
                <a:sym typeface="Anton"/>
              </a:defRPr>
            </a:lvl1pPr>
            <a:lvl2pPr lvl="1" algn="ctr" rtl="0">
              <a:lnSpc>
                <a:spcPct val="100000"/>
              </a:lnSpc>
              <a:spcBef>
                <a:spcPts val="1600"/>
              </a:spcBef>
              <a:spcAft>
                <a:spcPts val="0"/>
              </a:spcAft>
              <a:buNone/>
              <a:defRPr>
                <a:solidFill>
                  <a:schemeClr val="lt1"/>
                </a:solidFill>
                <a:latin typeface="Anton"/>
                <a:ea typeface="Anton"/>
                <a:cs typeface="Anton"/>
                <a:sym typeface="Anton"/>
              </a:defRPr>
            </a:lvl2pPr>
            <a:lvl3pPr lvl="2" algn="ctr" rtl="0">
              <a:lnSpc>
                <a:spcPct val="100000"/>
              </a:lnSpc>
              <a:spcBef>
                <a:spcPts val="1600"/>
              </a:spcBef>
              <a:spcAft>
                <a:spcPts val="0"/>
              </a:spcAft>
              <a:buNone/>
              <a:defRPr>
                <a:solidFill>
                  <a:schemeClr val="lt1"/>
                </a:solidFill>
                <a:latin typeface="Anton"/>
                <a:ea typeface="Anton"/>
                <a:cs typeface="Anton"/>
                <a:sym typeface="Anton"/>
              </a:defRPr>
            </a:lvl3pPr>
            <a:lvl4pPr lvl="3" algn="ctr" rtl="0">
              <a:lnSpc>
                <a:spcPct val="100000"/>
              </a:lnSpc>
              <a:spcBef>
                <a:spcPts val="1600"/>
              </a:spcBef>
              <a:spcAft>
                <a:spcPts val="0"/>
              </a:spcAft>
              <a:buNone/>
              <a:defRPr>
                <a:solidFill>
                  <a:schemeClr val="lt1"/>
                </a:solidFill>
                <a:latin typeface="Anton"/>
                <a:ea typeface="Anton"/>
                <a:cs typeface="Anton"/>
                <a:sym typeface="Anton"/>
              </a:defRPr>
            </a:lvl4pPr>
            <a:lvl5pPr lvl="4" algn="ctr" rtl="0">
              <a:lnSpc>
                <a:spcPct val="100000"/>
              </a:lnSpc>
              <a:spcBef>
                <a:spcPts val="1600"/>
              </a:spcBef>
              <a:spcAft>
                <a:spcPts val="0"/>
              </a:spcAft>
              <a:buNone/>
              <a:defRPr>
                <a:solidFill>
                  <a:schemeClr val="lt1"/>
                </a:solidFill>
                <a:latin typeface="Anton"/>
                <a:ea typeface="Anton"/>
                <a:cs typeface="Anton"/>
                <a:sym typeface="Anton"/>
              </a:defRPr>
            </a:lvl5pPr>
            <a:lvl6pPr lvl="5" algn="ctr" rtl="0">
              <a:lnSpc>
                <a:spcPct val="100000"/>
              </a:lnSpc>
              <a:spcBef>
                <a:spcPts val="1600"/>
              </a:spcBef>
              <a:spcAft>
                <a:spcPts val="0"/>
              </a:spcAft>
              <a:buNone/>
              <a:defRPr>
                <a:solidFill>
                  <a:schemeClr val="lt1"/>
                </a:solidFill>
                <a:latin typeface="Anton"/>
                <a:ea typeface="Anton"/>
                <a:cs typeface="Anton"/>
                <a:sym typeface="Anton"/>
              </a:defRPr>
            </a:lvl6pPr>
            <a:lvl7pPr lvl="6" algn="ctr" rtl="0">
              <a:lnSpc>
                <a:spcPct val="100000"/>
              </a:lnSpc>
              <a:spcBef>
                <a:spcPts val="1600"/>
              </a:spcBef>
              <a:spcAft>
                <a:spcPts val="0"/>
              </a:spcAft>
              <a:buNone/>
              <a:defRPr>
                <a:solidFill>
                  <a:schemeClr val="lt1"/>
                </a:solidFill>
                <a:latin typeface="Anton"/>
                <a:ea typeface="Anton"/>
                <a:cs typeface="Anton"/>
                <a:sym typeface="Anton"/>
              </a:defRPr>
            </a:lvl7pPr>
            <a:lvl8pPr lvl="7" algn="ctr" rtl="0">
              <a:lnSpc>
                <a:spcPct val="100000"/>
              </a:lnSpc>
              <a:spcBef>
                <a:spcPts val="1600"/>
              </a:spcBef>
              <a:spcAft>
                <a:spcPts val="0"/>
              </a:spcAft>
              <a:buNone/>
              <a:defRPr>
                <a:solidFill>
                  <a:schemeClr val="lt1"/>
                </a:solidFill>
                <a:latin typeface="Anton"/>
                <a:ea typeface="Anton"/>
                <a:cs typeface="Anton"/>
                <a:sym typeface="Anton"/>
              </a:defRPr>
            </a:lvl8pPr>
            <a:lvl9pPr lvl="8" algn="ctr" rtl="0">
              <a:lnSpc>
                <a:spcPct val="100000"/>
              </a:lnSpc>
              <a:spcBef>
                <a:spcPts val="1600"/>
              </a:spcBef>
              <a:spcAft>
                <a:spcPts val="1600"/>
              </a:spcAft>
              <a:buNone/>
              <a:defRPr>
                <a:solidFill>
                  <a:schemeClr val="lt1"/>
                </a:solidFill>
                <a:latin typeface="Anton"/>
                <a:ea typeface="Anton"/>
                <a:cs typeface="Anton"/>
                <a:sym typeface="Anton"/>
              </a:defRPr>
            </a:lvl9pPr>
          </a:lstStyle>
          <a:p>
            <a:endParaRPr/>
          </a:p>
        </p:txBody>
      </p:sp>
      <p:sp>
        <p:nvSpPr>
          <p:cNvPr id="275" name="Google Shape;275;p31"/>
          <p:cNvSpPr txBox="1">
            <a:spLocks noGrp="1"/>
          </p:cNvSpPr>
          <p:nvPr>
            <p:ph type="subTitle" idx="5"/>
          </p:nvPr>
        </p:nvSpPr>
        <p:spPr>
          <a:xfrm>
            <a:off x="4267911" y="3439023"/>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a:solidFill>
                  <a:schemeClr val="lt1"/>
                </a:solidFill>
                <a:latin typeface="Anton"/>
                <a:ea typeface="Anton"/>
                <a:cs typeface="Anton"/>
                <a:sym typeface="Anton"/>
              </a:defRPr>
            </a:lvl1pPr>
            <a:lvl2pPr lvl="1" algn="ctr" rtl="0">
              <a:lnSpc>
                <a:spcPct val="100000"/>
              </a:lnSpc>
              <a:spcBef>
                <a:spcPts val="1600"/>
              </a:spcBef>
              <a:spcAft>
                <a:spcPts val="0"/>
              </a:spcAft>
              <a:buNone/>
              <a:defRPr>
                <a:solidFill>
                  <a:schemeClr val="lt1"/>
                </a:solidFill>
                <a:latin typeface="Anton"/>
                <a:ea typeface="Anton"/>
                <a:cs typeface="Anton"/>
                <a:sym typeface="Anton"/>
              </a:defRPr>
            </a:lvl2pPr>
            <a:lvl3pPr lvl="2" algn="ctr" rtl="0">
              <a:lnSpc>
                <a:spcPct val="100000"/>
              </a:lnSpc>
              <a:spcBef>
                <a:spcPts val="1600"/>
              </a:spcBef>
              <a:spcAft>
                <a:spcPts val="0"/>
              </a:spcAft>
              <a:buNone/>
              <a:defRPr>
                <a:solidFill>
                  <a:schemeClr val="lt1"/>
                </a:solidFill>
                <a:latin typeface="Anton"/>
                <a:ea typeface="Anton"/>
                <a:cs typeface="Anton"/>
                <a:sym typeface="Anton"/>
              </a:defRPr>
            </a:lvl3pPr>
            <a:lvl4pPr lvl="3" algn="ctr" rtl="0">
              <a:lnSpc>
                <a:spcPct val="100000"/>
              </a:lnSpc>
              <a:spcBef>
                <a:spcPts val="1600"/>
              </a:spcBef>
              <a:spcAft>
                <a:spcPts val="0"/>
              </a:spcAft>
              <a:buNone/>
              <a:defRPr>
                <a:solidFill>
                  <a:schemeClr val="lt1"/>
                </a:solidFill>
                <a:latin typeface="Anton"/>
                <a:ea typeface="Anton"/>
                <a:cs typeface="Anton"/>
                <a:sym typeface="Anton"/>
              </a:defRPr>
            </a:lvl4pPr>
            <a:lvl5pPr lvl="4" algn="ctr" rtl="0">
              <a:lnSpc>
                <a:spcPct val="100000"/>
              </a:lnSpc>
              <a:spcBef>
                <a:spcPts val="1600"/>
              </a:spcBef>
              <a:spcAft>
                <a:spcPts val="0"/>
              </a:spcAft>
              <a:buNone/>
              <a:defRPr>
                <a:solidFill>
                  <a:schemeClr val="lt1"/>
                </a:solidFill>
                <a:latin typeface="Anton"/>
                <a:ea typeface="Anton"/>
                <a:cs typeface="Anton"/>
                <a:sym typeface="Anton"/>
              </a:defRPr>
            </a:lvl5pPr>
            <a:lvl6pPr lvl="5" algn="ctr" rtl="0">
              <a:lnSpc>
                <a:spcPct val="100000"/>
              </a:lnSpc>
              <a:spcBef>
                <a:spcPts val="1600"/>
              </a:spcBef>
              <a:spcAft>
                <a:spcPts val="0"/>
              </a:spcAft>
              <a:buNone/>
              <a:defRPr>
                <a:solidFill>
                  <a:schemeClr val="lt1"/>
                </a:solidFill>
                <a:latin typeface="Anton"/>
                <a:ea typeface="Anton"/>
                <a:cs typeface="Anton"/>
                <a:sym typeface="Anton"/>
              </a:defRPr>
            </a:lvl6pPr>
            <a:lvl7pPr lvl="6" algn="ctr" rtl="0">
              <a:lnSpc>
                <a:spcPct val="100000"/>
              </a:lnSpc>
              <a:spcBef>
                <a:spcPts val="1600"/>
              </a:spcBef>
              <a:spcAft>
                <a:spcPts val="0"/>
              </a:spcAft>
              <a:buNone/>
              <a:defRPr>
                <a:solidFill>
                  <a:schemeClr val="lt1"/>
                </a:solidFill>
                <a:latin typeface="Anton"/>
                <a:ea typeface="Anton"/>
                <a:cs typeface="Anton"/>
                <a:sym typeface="Anton"/>
              </a:defRPr>
            </a:lvl7pPr>
            <a:lvl8pPr lvl="7" algn="ctr" rtl="0">
              <a:lnSpc>
                <a:spcPct val="100000"/>
              </a:lnSpc>
              <a:spcBef>
                <a:spcPts val="1600"/>
              </a:spcBef>
              <a:spcAft>
                <a:spcPts val="0"/>
              </a:spcAft>
              <a:buNone/>
              <a:defRPr>
                <a:solidFill>
                  <a:schemeClr val="lt1"/>
                </a:solidFill>
                <a:latin typeface="Anton"/>
                <a:ea typeface="Anton"/>
                <a:cs typeface="Anton"/>
                <a:sym typeface="Anton"/>
              </a:defRPr>
            </a:lvl8pPr>
            <a:lvl9pPr lvl="8" algn="ctr" rtl="0">
              <a:lnSpc>
                <a:spcPct val="100000"/>
              </a:lnSpc>
              <a:spcBef>
                <a:spcPts val="1600"/>
              </a:spcBef>
              <a:spcAft>
                <a:spcPts val="1600"/>
              </a:spcAft>
              <a:buNone/>
              <a:defRPr>
                <a:solidFill>
                  <a:schemeClr val="lt1"/>
                </a:solidFill>
                <a:latin typeface="Anton"/>
                <a:ea typeface="Anton"/>
                <a:cs typeface="Anton"/>
                <a:sym typeface="Anton"/>
              </a:defRPr>
            </a:lvl9pPr>
          </a:lstStyle>
          <a:p>
            <a:endParaRPr/>
          </a:p>
        </p:txBody>
      </p:sp>
      <p:sp>
        <p:nvSpPr>
          <p:cNvPr id="276" name="Google Shape;276;p31"/>
          <p:cNvSpPr txBox="1">
            <a:spLocks noGrp="1"/>
          </p:cNvSpPr>
          <p:nvPr>
            <p:ph type="subTitle" idx="6"/>
          </p:nvPr>
        </p:nvSpPr>
        <p:spPr>
          <a:xfrm>
            <a:off x="7052550" y="3439023"/>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a:solidFill>
                  <a:schemeClr val="lt1"/>
                </a:solidFill>
                <a:latin typeface="Anton"/>
                <a:ea typeface="Anton"/>
                <a:cs typeface="Anton"/>
                <a:sym typeface="Anton"/>
              </a:defRPr>
            </a:lvl1pPr>
            <a:lvl2pPr lvl="1" algn="ctr" rtl="0">
              <a:lnSpc>
                <a:spcPct val="100000"/>
              </a:lnSpc>
              <a:spcBef>
                <a:spcPts val="1600"/>
              </a:spcBef>
              <a:spcAft>
                <a:spcPts val="0"/>
              </a:spcAft>
              <a:buNone/>
              <a:defRPr>
                <a:solidFill>
                  <a:schemeClr val="lt1"/>
                </a:solidFill>
                <a:latin typeface="Anton"/>
                <a:ea typeface="Anton"/>
                <a:cs typeface="Anton"/>
                <a:sym typeface="Anton"/>
              </a:defRPr>
            </a:lvl2pPr>
            <a:lvl3pPr lvl="2" algn="ctr" rtl="0">
              <a:lnSpc>
                <a:spcPct val="100000"/>
              </a:lnSpc>
              <a:spcBef>
                <a:spcPts val="1600"/>
              </a:spcBef>
              <a:spcAft>
                <a:spcPts val="0"/>
              </a:spcAft>
              <a:buNone/>
              <a:defRPr>
                <a:solidFill>
                  <a:schemeClr val="lt1"/>
                </a:solidFill>
                <a:latin typeface="Anton"/>
                <a:ea typeface="Anton"/>
                <a:cs typeface="Anton"/>
                <a:sym typeface="Anton"/>
              </a:defRPr>
            </a:lvl3pPr>
            <a:lvl4pPr lvl="3" algn="ctr" rtl="0">
              <a:lnSpc>
                <a:spcPct val="100000"/>
              </a:lnSpc>
              <a:spcBef>
                <a:spcPts val="1600"/>
              </a:spcBef>
              <a:spcAft>
                <a:spcPts val="0"/>
              </a:spcAft>
              <a:buNone/>
              <a:defRPr>
                <a:solidFill>
                  <a:schemeClr val="lt1"/>
                </a:solidFill>
                <a:latin typeface="Anton"/>
                <a:ea typeface="Anton"/>
                <a:cs typeface="Anton"/>
                <a:sym typeface="Anton"/>
              </a:defRPr>
            </a:lvl4pPr>
            <a:lvl5pPr lvl="4" algn="ctr" rtl="0">
              <a:lnSpc>
                <a:spcPct val="100000"/>
              </a:lnSpc>
              <a:spcBef>
                <a:spcPts val="1600"/>
              </a:spcBef>
              <a:spcAft>
                <a:spcPts val="0"/>
              </a:spcAft>
              <a:buNone/>
              <a:defRPr>
                <a:solidFill>
                  <a:schemeClr val="lt1"/>
                </a:solidFill>
                <a:latin typeface="Anton"/>
                <a:ea typeface="Anton"/>
                <a:cs typeface="Anton"/>
                <a:sym typeface="Anton"/>
              </a:defRPr>
            </a:lvl5pPr>
            <a:lvl6pPr lvl="5" algn="ctr" rtl="0">
              <a:lnSpc>
                <a:spcPct val="100000"/>
              </a:lnSpc>
              <a:spcBef>
                <a:spcPts val="1600"/>
              </a:spcBef>
              <a:spcAft>
                <a:spcPts val="0"/>
              </a:spcAft>
              <a:buNone/>
              <a:defRPr>
                <a:solidFill>
                  <a:schemeClr val="lt1"/>
                </a:solidFill>
                <a:latin typeface="Anton"/>
                <a:ea typeface="Anton"/>
                <a:cs typeface="Anton"/>
                <a:sym typeface="Anton"/>
              </a:defRPr>
            </a:lvl6pPr>
            <a:lvl7pPr lvl="6" algn="ctr" rtl="0">
              <a:lnSpc>
                <a:spcPct val="100000"/>
              </a:lnSpc>
              <a:spcBef>
                <a:spcPts val="1600"/>
              </a:spcBef>
              <a:spcAft>
                <a:spcPts val="0"/>
              </a:spcAft>
              <a:buNone/>
              <a:defRPr>
                <a:solidFill>
                  <a:schemeClr val="lt1"/>
                </a:solidFill>
                <a:latin typeface="Anton"/>
                <a:ea typeface="Anton"/>
                <a:cs typeface="Anton"/>
                <a:sym typeface="Anton"/>
              </a:defRPr>
            </a:lvl7pPr>
            <a:lvl8pPr lvl="7" algn="ctr" rtl="0">
              <a:lnSpc>
                <a:spcPct val="100000"/>
              </a:lnSpc>
              <a:spcBef>
                <a:spcPts val="1600"/>
              </a:spcBef>
              <a:spcAft>
                <a:spcPts val="0"/>
              </a:spcAft>
              <a:buNone/>
              <a:defRPr>
                <a:solidFill>
                  <a:schemeClr val="lt1"/>
                </a:solidFill>
                <a:latin typeface="Anton"/>
                <a:ea typeface="Anton"/>
                <a:cs typeface="Anton"/>
                <a:sym typeface="Anton"/>
              </a:defRPr>
            </a:lvl8pPr>
            <a:lvl9pPr lvl="8" algn="ctr" rtl="0">
              <a:lnSpc>
                <a:spcPct val="100000"/>
              </a:lnSpc>
              <a:spcBef>
                <a:spcPts val="1600"/>
              </a:spcBef>
              <a:spcAft>
                <a:spcPts val="1600"/>
              </a:spcAft>
              <a:buNone/>
              <a:defRPr>
                <a:solidFill>
                  <a:schemeClr val="lt1"/>
                </a:solidFill>
                <a:latin typeface="Anton"/>
                <a:ea typeface="Anton"/>
                <a:cs typeface="Anton"/>
                <a:sym typeface="Anton"/>
              </a:defRPr>
            </a:lvl9pPr>
          </a:lstStyle>
          <a:p>
            <a:endParaRPr/>
          </a:p>
        </p:txBody>
      </p:sp>
      <p:sp>
        <p:nvSpPr>
          <p:cNvPr id="277" name="Google Shape;277;p31"/>
          <p:cNvSpPr txBox="1">
            <a:spLocks noGrp="1"/>
          </p:cNvSpPr>
          <p:nvPr>
            <p:ph type="subTitle" idx="7"/>
          </p:nvPr>
        </p:nvSpPr>
        <p:spPr>
          <a:xfrm>
            <a:off x="720050" y="207122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278" name="Google Shape;278;p31"/>
          <p:cNvSpPr txBox="1">
            <a:spLocks noGrp="1"/>
          </p:cNvSpPr>
          <p:nvPr>
            <p:ph type="subTitle" idx="8"/>
          </p:nvPr>
        </p:nvSpPr>
        <p:spPr>
          <a:xfrm>
            <a:off x="3494960" y="207122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279" name="Google Shape;279;p31"/>
          <p:cNvSpPr txBox="1">
            <a:spLocks noGrp="1"/>
          </p:cNvSpPr>
          <p:nvPr>
            <p:ph type="subTitle" idx="9"/>
          </p:nvPr>
        </p:nvSpPr>
        <p:spPr>
          <a:xfrm>
            <a:off x="6279600" y="207122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chemeClr val="lt1"/>
                </a:solidFill>
              </a:defRPr>
            </a:lvl1pPr>
            <a:lvl2pPr lvl="1" algn="ctr" rtl="0">
              <a:lnSpc>
                <a:spcPct val="100000"/>
              </a:lnSpc>
              <a:spcBef>
                <a:spcPts val="1600"/>
              </a:spcBef>
              <a:spcAft>
                <a:spcPts val="0"/>
              </a:spcAft>
              <a:buNone/>
              <a:defRPr sz="1200">
                <a:solidFill>
                  <a:schemeClr val="lt1"/>
                </a:solidFill>
              </a:defRPr>
            </a:lvl2pPr>
            <a:lvl3pPr lvl="2" algn="ctr" rtl="0">
              <a:lnSpc>
                <a:spcPct val="100000"/>
              </a:lnSpc>
              <a:spcBef>
                <a:spcPts val="1600"/>
              </a:spcBef>
              <a:spcAft>
                <a:spcPts val="0"/>
              </a:spcAft>
              <a:buNone/>
              <a:defRPr sz="1200">
                <a:solidFill>
                  <a:schemeClr val="lt1"/>
                </a:solidFill>
              </a:defRPr>
            </a:lvl3pPr>
            <a:lvl4pPr lvl="3" algn="ctr" rtl="0">
              <a:lnSpc>
                <a:spcPct val="100000"/>
              </a:lnSpc>
              <a:spcBef>
                <a:spcPts val="1600"/>
              </a:spcBef>
              <a:spcAft>
                <a:spcPts val="0"/>
              </a:spcAft>
              <a:buNone/>
              <a:defRPr sz="1200">
                <a:solidFill>
                  <a:schemeClr val="lt1"/>
                </a:solidFill>
              </a:defRPr>
            </a:lvl4pPr>
            <a:lvl5pPr lvl="4" algn="ctr" rtl="0">
              <a:lnSpc>
                <a:spcPct val="100000"/>
              </a:lnSpc>
              <a:spcBef>
                <a:spcPts val="1600"/>
              </a:spcBef>
              <a:spcAft>
                <a:spcPts val="0"/>
              </a:spcAft>
              <a:buNone/>
              <a:defRPr sz="1200">
                <a:solidFill>
                  <a:schemeClr val="lt1"/>
                </a:solidFill>
              </a:defRPr>
            </a:lvl5pPr>
            <a:lvl6pPr lvl="5" algn="ctr" rtl="0">
              <a:lnSpc>
                <a:spcPct val="100000"/>
              </a:lnSpc>
              <a:spcBef>
                <a:spcPts val="1600"/>
              </a:spcBef>
              <a:spcAft>
                <a:spcPts val="0"/>
              </a:spcAft>
              <a:buNone/>
              <a:defRPr sz="1200">
                <a:solidFill>
                  <a:schemeClr val="lt1"/>
                </a:solidFill>
              </a:defRPr>
            </a:lvl6pPr>
            <a:lvl7pPr lvl="6" algn="ctr" rtl="0">
              <a:lnSpc>
                <a:spcPct val="100000"/>
              </a:lnSpc>
              <a:spcBef>
                <a:spcPts val="1600"/>
              </a:spcBef>
              <a:spcAft>
                <a:spcPts val="0"/>
              </a:spcAft>
              <a:buNone/>
              <a:defRPr sz="1200">
                <a:solidFill>
                  <a:schemeClr val="lt1"/>
                </a:solidFill>
              </a:defRPr>
            </a:lvl7pPr>
            <a:lvl8pPr lvl="7" algn="ctr" rtl="0">
              <a:lnSpc>
                <a:spcPct val="100000"/>
              </a:lnSpc>
              <a:spcBef>
                <a:spcPts val="1600"/>
              </a:spcBef>
              <a:spcAft>
                <a:spcPts val="0"/>
              </a:spcAft>
              <a:buNone/>
              <a:defRPr sz="1200">
                <a:solidFill>
                  <a:schemeClr val="lt1"/>
                </a:solidFill>
              </a:defRPr>
            </a:lvl8pPr>
            <a:lvl9pPr lvl="8" algn="ctr" rtl="0">
              <a:lnSpc>
                <a:spcPct val="100000"/>
              </a:lnSpc>
              <a:spcBef>
                <a:spcPts val="1600"/>
              </a:spcBef>
              <a:spcAft>
                <a:spcPts val="1600"/>
              </a:spcAft>
              <a:buNone/>
              <a:defRPr sz="1200">
                <a:solidFill>
                  <a:schemeClr val="lt1"/>
                </a:solidFill>
              </a:defRPr>
            </a:lvl9pPr>
          </a:lstStyle>
          <a:p>
            <a:endParaRPr/>
          </a:p>
        </p:txBody>
      </p:sp>
      <p:sp>
        <p:nvSpPr>
          <p:cNvPr id="280" name="Google Shape;280;p31"/>
          <p:cNvSpPr txBox="1">
            <a:spLocks noGrp="1"/>
          </p:cNvSpPr>
          <p:nvPr>
            <p:ph type="subTitle" idx="13"/>
          </p:nvPr>
        </p:nvSpPr>
        <p:spPr>
          <a:xfrm>
            <a:off x="1492950" y="1655200"/>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a:solidFill>
                  <a:schemeClr val="lt1"/>
                </a:solidFill>
                <a:latin typeface="Anton"/>
                <a:ea typeface="Anton"/>
                <a:cs typeface="Anton"/>
                <a:sym typeface="Anton"/>
              </a:defRPr>
            </a:lvl1pPr>
            <a:lvl2pPr lvl="1" algn="ctr" rtl="0">
              <a:lnSpc>
                <a:spcPct val="100000"/>
              </a:lnSpc>
              <a:spcBef>
                <a:spcPts val="1600"/>
              </a:spcBef>
              <a:spcAft>
                <a:spcPts val="0"/>
              </a:spcAft>
              <a:buNone/>
              <a:defRPr>
                <a:solidFill>
                  <a:schemeClr val="lt1"/>
                </a:solidFill>
                <a:latin typeface="Anton"/>
                <a:ea typeface="Anton"/>
                <a:cs typeface="Anton"/>
                <a:sym typeface="Anton"/>
              </a:defRPr>
            </a:lvl2pPr>
            <a:lvl3pPr lvl="2" algn="ctr" rtl="0">
              <a:lnSpc>
                <a:spcPct val="100000"/>
              </a:lnSpc>
              <a:spcBef>
                <a:spcPts val="1600"/>
              </a:spcBef>
              <a:spcAft>
                <a:spcPts val="0"/>
              </a:spcAft>
              <a:buNone/>
              <a:defRPr>
                <a:solidFill>
                  <a:schemeClr val="lt1"/>
                </a:solidFill>
                <a:latin typeface="Anton"/>
                <a:ea typeface="Anton"/>
                <a:cs typeface="Anton"/>
                <a:sym typeface="Anton"/>
              </a:defRPr>
            </a:lvl3pPr>
            <a:lvl4pPr lvl="3" algn="ctr" rtl="0">
              <a:lnSpc>
                <a:spcPct val="100000"/>
              </a:lnSpc>
              <a:spcBef>
                <a:spcPts val="1600"/>
              </a:spcBef>
              <a:spcAft>
                <a:spcPts val="0"/>
              </a:spcAft>
              <a:buNone/>
              <a:defRPr>
                <a:solidFill>
                  <a:schemeClr val="lt1"/>
                </a:solidFill>
                <a:latin typeface="Anton"/>
                <a:ea typeface="Anton"/>
                <a:cs typeface="Anton"/>
                <a:sym typeface="Anton"/>
              </a:defRPr>
            </a:lvl4pPr>
            <a:lvl5pPr lvl="4" algn="ctr" rtl="0">
              <a:lnSpc>
                <a:spcPct val="100000"/>
              </a:lnSpc>
              <a:spcBef>
                <a:spcPts val="1600"/>
              </a:spcBef>
              <a:spcAft>
                <a:spcPts val="0"/>
              </a:spcAft>
              <a:buNone/>
              <a:defRPr>
                <a:solidFill>
                  <a:schemeClr val="lt1"/>
                </a:solidFill>
                <a:latin typeface="Anton"/>
                <a:ea typeface="Anton"/>
                <a:cs typeface="Anton"/>
                <a:sym typeface="Anton"/>
              </a:defRPr>
            </a:lvl5pPr>
            <a:lvl6pPr lvl="5" algn="ctr" rtl="0">
              <a:lnSpc>
                <a:spcPct val="100000"/>
              </a:lnSpc>
              <a:spcBef>
                <a:spcPts val="1600"/>
              </a:spcBef>
              <a:spcAft>
                <a:spcPts val="0"/>
              </a:spcAft>
              <a:buNone/>
              <a:defRPr>
                <a:solidFill>
                  <a:schemeClr val="lt1"/>
                </a:solidFill>
                <a:latin typeface="Anton"/>
                <a:ea typeface="Anton"/>
                <a:cs typeface="Anton"/>
                <a:sym typeface="Anton"/>
              </a:defRPr>
            </a:lvl6pPr>
            <a:lvl7pPr lvl="6" algn="ctr" rtl="0">
              <a:lnSpc>
                <a:spcPct val="100000"/>
              </a:lnSpc>
              <a:spcBef>
                <a:spcPts val="1600"/>
              </a:spcBef>
              <a:spcAft>
                <a:spcPts val="0"/>
              </a:spcAft>
              <a:buNone/>
              <a:defRPr>
                <a:solidFill>
                  <a:schemeClr val="lt1"/>
                </a:solidFill>
                <a:latin typeface="Anton"/>
                <a:ea typeface="Anton"/>
                <a:cs typeface="Anton"/>
                <a:sym typeface="Anton"/>
              </a:defRPr>
            </a:lvl7pPr>
            <a:lvl8pPr lvl="7" algn="ctr" rtl="0">
              <a:lnSpc>
                <a:spcPct val="100000"/>
              </a:lnSpc>
              <a:spcBef>
                <a:spcPts val="1600"/>
              </a:spcBef>
              <a:spcAft>
                <a:spcPts val="0"/>
              </a:spcAft>
              <a:buNone/>
              <a:defRPr>
                <a:solidFill>
                  <a:schemeClr val="lt1"/>
                </a:solidFill>
                <a:latin typeface="Anton"/>
                <a:ea typeface="Anton"/>
                <a:cs typeface="Anton"/>
                <a:sym typeface="Anton"/>
              </a:defRPr>
            </a:lvl8pPr>
            <a:lvl9pPr lvl="8" algn="ctr" rtl="0">
              <a:lnSpc>
                <a:spcPct val="100000"/>
              </a:lnSpc>
              <a:spcBef>
                <a:spcPts val="1600"/>
              </a:spcBef>
              <a:spcAft>
                <a:spcPts val="1600"/>
              </a:spcAft>
              <a:buNone/>
              <a:defRPr>
                <a:solidFill>
                  <a:schemeClr val="lt1"/>
                </a:solidFill>
                <a:latin typeface="Anton"/>
                <a:ea typeface="Anton"/>
                <a:cs typeface="Anton"/>
                <a:sym typeface="Anton"/>
              </a:defRPr>
            </a:lvl9pPr>
          </a:lstStyle>
          <a:p>
            <a:endParaRPr/>
          </a:p>
        </p:txBody>
      </p:sp>
      <p:sp>
        <p:nvSpPr>
          <p:cNvPr id="281" name="Google Shape;281;p31"/>
          <p:cNvSpPr txBox="1">
            <a:spLocks noGrp="1"/>
          </p:cNvSpPr>
          <p:nvPr>
            <p:ph type="subTitle" idx="14"/>
          </p:nvPr>
        </p:nvSpPr>
        <p:spPr>
          <a:xfrm>
            <a:off x="4267911" y="1655200"/>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a:solidFill>
                  <a:schemeClr val="lt1"/>
                </a:solidFill>
                <a:latin typeface="Anton"/>
                <a:ea typeface="Anton"/>
                <a:cs typeface="Anton"/>
                <a:sym typeface="Anton"/>
              </a:defRPr>
            </a:lvl1pPr>
            <a:lvl2pPr lvl="1" algn="ctr" rtl="0">
              <a:lnSpc>
                <a:spcPct val="100000"/>
              </a:lnSpc>
              <a:spcBef>
                <a:spcPts val="1600"/>
              </a:spcBef>
              <a:spcAft>
                <a:spcPts val="0"/>
              </a:spcAft>
              <a:buNone/>
              <a:defRPr>
                <a:solidFill>
                  <a:schemeClr val="lt1"/>
                </a:solidFill>
                <a:latin typeface="Anton"/>
                <a:ea typeface="Anton"/>
                <a:cs typeface="Anton"/>
                <a:sym typeface="Anton"/>
              </a:defRPr>
            </a:lvl2pPr>
            <a:lvl3pPr lvl="2" algn="ctr" rtl="0">
              <a:lnSpc>
                <a:spcPct val="100000"/>
              </a:lnSpc>
              <a:spcBef>
                <a:spcPts val="1600"/>
              </a:spcBef>
              <a:spcAft>
                <a:spcPts val="0"/>
              </a:spcAft>
              <a:buNone/>
              <a:defRPr>
                <a:solidFill>
                  <a:schemeClr val="lt1"/>
                </a:solidFill>
                <a:latin typeface="Anton"/>
                <a:ea typeface="Anton"/>
                <a:cs typeface="Anton"/>
                <a:sym typeface="Anton"/>
              </a:defRPr>
            </a:lvl3pPr>
            <a:lvl4pPr lvl="3" algn="ctr" rtl="0">
              <a:lnSpc>
                <a:spcPct val="100000"/>
              </a:lnSpc>
              <a:spcBef>
                <a:spcPts val="1600"/>
              </a:spcBef>
              <a:spcAft>
                <a:spcPts val="0"/>
              </a:spcAft>
              <a:buNone/>
              <a:defRPr>
                <a:solidFill>
                  <a:schemeClr val="lt1"/>
                </a:solidFill>
                <a:latin typeface="Anton"/>
                <a:ea typeface="Anton"/>
                <a:cs typeface="Anton"/>
                <a:sym typeface="Anton"/>
              </a:defRPr>
            </a:lvl4pPr>
            <a:lvl5pPr lvl="4" algn="ctr" rtl="0">
              <a:lnSpc>
                <a:spcPct val="100000"/>
              </a:lnSpc>
              <a:spcBef>
                <a:spcPts val="1600"/>
              </a:spcBef>
              <a:spcAft>
                <a:spcPts val="0"/>
              </a:spcAft>
              <a:buNone/>
              <a:defRPr>
                <a:solidFill>
                  <a:schemeClr val="lt1"/>
                </a:solidFill>
                <a:latin typeface="Anton"/>
                <a:ea typeface="Anton"/>
                <a:cs typeface="Anton"/>
                <a:sym typeface="Anton"/>
              </a:defRPr>
            </a:lvl5pPr>
            <a:lvl6pPr lvl="5" algn="ctr" rtl="0">
              <a:lnSpc>
                <a:spcPct val="100000"/>
              </a:lnSpc>
              <a:spcBef>
                <a:spcPts val="1600"/>
              </a:spcBef>
              <a:spcAft>
                <a:spcPts val="0"/>
              </a:spcAft>
              <a:buNone/>
              <a:defRPr>
                <a:solidFill>
                  <a:schemeClr val="lt1"/>
                </a:solidFill>
                <a:latin typeface="Anton"/>
                <a:ea typeface="Anton"/>
                <a:cs typeface="Anton"/>
                <a:sym typeface="Anton"/>
              </a:defRPr>
            </a:lvl6pPr>
            <a:lvl7pPr lvl="6" algn="ctr" rtl="0">
              <a:lnSpc>
                <a:spcPct val="100000"/>
              </a:lnSpc>
              <a:spcBef>
                <a:spcPts val="1600"/>
              </a:spcBef>
              <a:spcAft>
                <a:spcPts val="0"/>
              </a:spcAft>
              <a:buNone/>
              <a:defRPr>
                <a:solidFill>
                  <a:schemeClr val="lt1"/>
                </a:solidFill>
                <a:latin typeface="Anton"/>
                <a:ea typeface="Anton"/>
                <a:cs typeface="Anton"/>
                <a:sym typeface="Anton"/>
              </a:defRPr>
            </a:lvl7pPr>
            <a:lvl8pPr lvl="7" algn="ctr" rtl="0">
              <a:lnSpc>
                <a:spcPct val="100000"/>
              </a:lnSpc>
              <a:spcBef>
                <a:spcPts val="1600"/>
              </a:spcBef>
              <a:spcAft>
                <a:spcPts val="0"/>
              </a:spcAft>
              <a:buNone/>
              <a:defRPr>
                <a:solidFill>
                  <a:schemeClr val="lt1"/>
                </a:solidFill>
                <a:latin typeface="Anton"/>
                <a:ea typeface="Anton"/>
                <a:cs typeface="Anton"/>
                <a:sym typeface="Anton"/>
              </a:defRPr>
            </a:lvl8pPr>
            <a:lvl9pPr lvl="8" algn="ctr" rtl="0">
              <a:lnSpc>
                <a:spcPct val="100000"/>
              </a:lnSpc>
              <a:spcBef>
                <a:spcPts val="1600"/>
              </a:spcBef>
              <a:spcAft>
                <a:spcPts val="1600"/>
              </a:spcAft>
              <a:buNone/>
              <a:defRPr>
                <a:solidFill>
                  <a:schemeClr val="lt1"/>
                </a:solidFill>
                <a:latin typeface="Anton"/>
                <a:ea typeface="Anton"/>
                <a:cs typeface="Anton"/>
                <a:sym typeface="Anton"/>
              </a:defRPr>
            </a:lvl9pPr>
          </a:lstStyle>
          <a:p>
            <a:endParaRPr/>
          </a:p>
        </p:txBody>
      </p:sp>
      <p:sp>
        <p:nvSpPr>
          <p:cNvPr id="282" name="Google Shape;282;p31"/>
          <p:cNvSpPr txBox="1">
            <a:spLocks noGrp="1"/>
          </p:cNvSpPr>
          <p:nvPr>
            <p:ph type="subTitle" idx="15"/>
          </p:nvPr>
        </p:nvSpPr>
        <p:spPr>
          <a:xfrm>
            <a:off x="7052550" y="1655200"/>
            <a:ext cx="608100" cy="302100"/>
          </a:xfrm>
          <a:prstGeom prst="rect">
            <a:avLst/>
          </a:prstGeom>
          <a:noFill/>
        </p:spPr>
        <p:txBody>
          <a:bodyPr spcFirstLastPara="1" wrap="square" lIns="91425" tIns="90000" rIns="91425" bIns="0" anchor="ctr" anchorCtr="0">
            <a:noAutofit/>
          </a:bodyPr>
          <a:lstStyle>
            <a:lvl1pPr lvl="0" algn="ctr" rtl="0">
              <a:lnSpc>
                <a:spcPct val="100000"/>
              </a:lnSpc>
              <a:spcBef>
                <a:spcPts val="0"/>
              </a:spcBef>
              <a:spcAft>
                <a:spcPts val="0"/>
              </a:spcAft>
              <a:buNone/>
              <a:defRPr>
                <a:solidFill>
                  <a:schemeClr val="lt1"/>
                </a:solidFill>
                <a:latin typeface="Anton"/>
                <a:ea typeface="Anton"/>
                <a:cs typeface="Anton"/>
                <a:sym typeface="Anton"/>
              </a:defRPr>
            </a:lvl1pPr>
            <a:lvl2pPr lvl="1" algn="ctr" rtl="0">
              <a:lnSpc>
                <a:spcPct val="100000"/>
              </a:lnSpc>
              <a:spcBef>
                <a:spcPts val="1600"/>
              </a:spcBef>
              <a:spcAft>
                <a:spcPts val="0"/>
              </a:spcAft>
              <a:buNone/>
              <a:defRPr>
                <a:solidFill>
                  <a:schemeClr val="lt1"/>
                </a:solidFill>
                <a:latin typeface="Anton"/>
                <a:ea typeface="Anton"/>
                <a:cs typeface="Anton"/>
                <a:sym typeface="Anton"/>
              </a:defRPr>
            </a:lvl2pPr>
            <a:lvl3pPr lvl="2" algn="ctr" rtl="0">
              <a:lnSpc>
                <a:spcPct val="100000"/>
              </a:lnSpc>
              <a:spcBef>
                <a:spcPts val="1600"/>
              </a:spcBef>
              <a:spcAft>
                <a:spcPts val="0"/>
              </a:spcAft>
              <a:buNone/>
              <a:defRPr>
                <a:solidFill>
                  <a:schemeClr val="lt1"/>
                </a:solidFill>
                <a:latin typeface="Anton"/>
                <a:ea typeface="Anton"/>
                <a:cs typeface="Anton"/>
                <a:sym typeface="Anton"/>
              </a:defRPr>
            </a:lvl3pPr>
            <a:lvl4pPr lvl="3" algn="ctr" rtl="0">
              <a:lnSpc>
                <a:spcPct val="100000"/>
              </a:lnSpc>
              <a:spcBef>
                <a:spcPts val="1600"/>
              </a:spcBef>
              <a:spcAft>
                <a:spcPts val="0"/>
              </a:spcAft>
              <a:buNone/>
              <a:defRPr>
                <a:solidFill>
                  <a:schemeClr val="lt1"/>
                </a:solidFill>
                <a:latin typeface="Anton"/>
                <a:ea typeface="Anton"/>
                <a:cs typeface="Anton"/>
                <a:sym typeface="Anton"/>
              </a:defRPr>
            </a:lvl4pPr>
            <a:lvl5pPr lvl="4" algn="ctr" rtl="0">
              <a:lnSpc>
                <a:spcPct val="100000"/>
              </a:lnSpc>
              <a:spcBef>
                <a:spcPts val="1600"/>
              </a:spcBef>
              <a:spcAft>
                <a:spcPts val="0"/>
              </a:spcAft>
              <a:buNone/>
              <a:defRPr>
                <a:solidFill>
                  <a:schemeClr val="lt1"/>
                </a:solidFill>
                <a:latin typeface="Anton"/>
                <a:ea typeface="Anton"/>
                <a:cs typeface="Anton"/>
                <a:sym typeface="Anton"/>
              </a:defRPr>
            </a:lvl5pPr>
            <a:lvl6pPr lvl="5" algn="ctr" rtl="0">
              <a:lnSpc>
                <a:spcPct val="100000"/>
              </a:lnSpc>
              <a:spcBef>
                <a:spcPts val="1600"/>
              </a:spcBef>
              <a:spcAft>
                <a:spcPts val="0"/>
              </a:spcAft>
              <a:buNone/>
              <a:defRPr>
                <a:solidFill>
                  <a:schemeClr val="lt1"/>
                </a:solidFill>
                <a:latin typeface="Anton"/>
                <a:ea typeface="Anton"/>
                <a:cs typeface="Anton"/>
                <a:sym typeface="Anton"/>
              </a:defRPr>
            </a:lvl6pPr>
            <a:lvl7pPr lvl="6" algn="ctr" rtl="0">
              <a:lnSpc>
                <a:spcPct val="100000"/>
              </a:lnSpc>
              <a:spcBef>
                <a:spcPts val="1600"/>
              </a:spcBef>
              <a:spcAft>
                <a:spcPts val="0"/>
              </a:spcAft>
              <a:buNone/>
              <a:defRPr>
                <a:solidFill>
                  <a:schemeClr val="lt1"/>
                </a:solidFill>
                <a:latin typeface="Anton"/>
                <a:ea typeface="Anton"/>
                <a:cs typeface="Anton"/>
                <a:sym typeface="Anton"/>
              </a:defRPr>
            </a:lvl7pPr>
            <a:lvl8pPr lvl="7" algn="ctr" rtl="0">
              <a:lnSpc>
                <a:spcPct val="100000"/>
              </a:lnSpc>
              <a:spcBef>
                <a:spcPts val="1600"/>
              </a:spcBef>
              <a:spcAft>
                <a:spcPts val="0"/>
              </a:spcAft>
              <a:buNone/>
              <a:defRPr>
                <a:solidFill>
                  <a:schemeClr val="lt1"/>
                </a:solidFill>
                <a:latin typeface="Anton"/>
                <a:ea typeface="Anton"/>
                <a:cs typeface="Anton"/>
                <a:sym typeface="Anton"/>
              </a:defRPr>
            </a:lvl8pPr>
            <a:lvl9pPr lvl="8" algn="ctr" rtl="0">
              <a:lnSpc>
                <a:spcPct val="100000"/>
              </a:lnSpc>
              <a:spcBef>
                <a:spcPts val="1600"/>
              </a:spcBef>
              <a:spcAft>
                <a:spcPts val="1600"/>
              </a:spcAft>
              <a:buNone/>
              <a:defRPr>
                <a:solidFill>
                  <a:schemeClr val="lt1"/>
                </a:solidFill>
                <a:latin typeface="Anton"/>
                <a:ea typeface="Anton"/>
                <a:cs typeface="Anton"/>
                <a:sym typeface="Anton"/>
              </a:defRPr>
            </a:lvl9pPr>
          </a:lstStyle>
          <a:p>
            <a:endParaRPr/>
          </a:p>
        </p:txBody>
      </p:sp>
      <p:grpSp>
        <p:nvGrpSpPr>
          <p:cNvPr id="283" name="Google Shape;283;p31"/>
          <p:cNvGrpSpPr/>
          <p:nvPr/>
        </p:nvGrpSpPr>
        <p:grpSpPr>
          <a:xfrm>
            <a:off x="76200" y="76200"/>
            <a:ext cx="8991600" cy="4991100"/>
            <a:chOff x="76200" y="76200"/>
            <a:chExt cx="8991600" cy="4991100"/>
          </a:xfrm>
        </p:grpSpPr>
        <p:sp>
          <p:nvSpPr>
            <p:cNvPr id="284" name="Google Shape;284;p31"/>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5" name="Google Shape;285;p31"/>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6" name="Google Shape;286;p31"/>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7" name="Google Shape;287;p31"/>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288" name="Google Shape;288;p31"/>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
  <p:cSld name="CUSTOM_13">
    <p:spTree>
      <p:nvGrpSpPr>
        <p:cNvPr id="1" name="Shape 358"/>
        <p:cNvGrpSpPr/>
        <p:nvPr/>
      </p:nvGrpSpPr>
      <p:grpSpPr>
        <a:xfrm>
          <a:off x="0" y="0"/>
          <a:ext cx="0" cy="0"/>
          <a:chOff x="0" y="0"/>
          <a:chExt cx="0" cy="0"/>
        </a:xfrm>
      </p:grpSpPr>
      <p:grpSp>
        <p:nvGrpSpPr>
          <p:cNvPr id="359" name="Google Shape;359;p37"/>
          <p:cNvGrpSpPr/>
          <p:nvPr/>
        </p:nvGrpSpPr>
        <p:grpSpPr>
          <a:xfrm>
            <a:off x="76200" y="76200"/>
            <a:ext cx="8991600" cy="4991100"/>
            <a:chOff x="76200" y="76200"/>
            <a:chExt cx="8991600" cy="4991100"/>
          </a:xfrm>
        </p:grpSpPr>
        <p:sp>
          <p:nvSpPr>
            <p:cNvPr id="360" name="Google Shape;360;p37"/>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7"/>
            <p:cNvSpPr/>
            <p:nvPr/>
          </p:nvSpPr>
          <p:spPr>
            <a:xfrm>
              <a:off x="8797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7"/>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8797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364"/>
        <p:cNvGrpSpPr/>
        <p:nvPr/>
      </p:nvGrpSpPr>
      <p:grpSpPr>
        <a:xfrm>
          <a:off x="0" y="0"/>
          <a:ext cx="0" cy="0"/>
          <a:chOff x="0" y="0"/>
          <a:chExt cx="0" cy="0"/>
        </a:xfrm>
      </p:grpSpPr>
      <p:sp>
        <p:nvSpPr>
          <p:cNvPr id="365" name="Google Shape;365;p38"/>
          <p:cNvSpPr/>
          <p:nvPr/>
        </p:nvSpPr>
        <p:spPr>
          <a:xfrm>
            <a:off x="-28575" y="-95250"/>
            <a:ext cx="4648200" cy="5334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38"/>
          <p:cNvGrpSpPr/>
          <p:nvPr/>
        </p:nvGrpSpPr>
        <p:grpSpPr>
          <a:xfrm flipH="1">
            <a:off x="76200" y="76200"/>
            <a:ext cx="8991600" cy="4991100"/>
            <a:chOff x="76200" y="76200"/>
            <a:chExt cx="8991600" cy="4991100"/>
          </a:xfrm>
        </p:grpSpPr>
        <p:sp>
          <p:nvSpPr>
            <p:cNvPr id="367" name="Google Shape;367;p38"/>
            <p:cNvSpPr/>
            <p:nvPr/>
          </p:nvSpPr>
          <p:spPr>
            <a:xfrm>
              <a:off x="76200" y="762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8797200" y="76200"/>
              <a:ext cx="270600" cy="270600"/>
            </a:xfrm>
            <a:prstGeom prst="mathPlus">
              <a:avLst>
                <a:gd name="adj1" fmla="val 658"/>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76200" y="4796700"/>
              <a:ext cx="270600" cy="270600"/>
            </a:xfrm>
            <a:prstGeom prst="mathPlus">
              <a:avLst>
                <a:gd name="adj1" fmla="val 65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8797200" y="4796700"/>
              <a:ext cx="270600" cy="270600"/>
            </a:xfrm>
            <a:prstGeom prst="mathPlus">
              <a:avLst>
                <a:gd name="adj1" fmla="val 658"/>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Anton"/>
              <a:buNone/>
              <a:defRPr sz="2800">
                <a:solidFill>
                  <a:schemeClr val="dk2"/>
                </a:solidFill>
                <a:latin typeface="Anton"/>
                <a:ea typeface="Anton"/>
                <a:cs typeface="Anton"/>
                <a:sym typeface="Anton"/>
              </a:defRPr>
            </a:lvl1pPr>
            <a:lvl2pPr lvl="1" rtl="0">
              <a:spcBef>
                <a:spcPts val="0"/>
              </a:spcBef>
              <a:spcAft>
                <a:spcPts val="0"/>
              </a:spcAft>
              <a:buClr>
                <a:schemeClr val="dk2"/>
              </a:buClr>
              <a:buSzPts val="2800"/>
              <a:buFont typeface="Anton"/>
              <a:buNone/>
              <a:defRPr sz="2800">
                <a:solidFill>
                  <a:schemeClr val="dk2"/>
                </a:solidFill>
                <a:latin typeface="Anton"/>
                <a:ea typeface="Anton"/>
                <a:cs typeface="Anton"/>
                <a:sym typeface="Anton"/>
              </a:defRPr>
            </a:lvl2pPr>
            <a:lvl3pPr lvl="2" rtl="0">
              <a:spcBef>
                <a:spcPts val="0"/>
              </a:spcBef>
              <a:spcAft>
                <a:spcPts val="0"/>
              </a:spcAft>
              <a:buClr>
                <a:schemeClr val="dk2"/>
              </a:buClr>
              <a:buSzPts val="2800"/>
              <a:buFont typeface="Anton"/>
              <a:buNone/>
              <a:defRPr sz="2800">
                <a:solidFill>
                  <a:schemeClr val="dk2"/>
                </a:solidFill>
                <a:latin typeface="Anton"/>
                <a:ea typeface="Anton"/>
                <a:cs typeface="Anton"/>
                <a:sym typeface="Anton"/>
              </a:defRPr>
            </a:lvl3pPr>
            <a:lvl4pPr lvl="3" rtl="0">
              <a:spcBef>
                <a:spcPts val="0"/>
              </a:spcBef>
              <a:spcAft>
                <a:spcPts val="0"/>
              </a:spcAft>
              <a:buClr>
                <a:schemeClr val="dk2"/>
              </a:buClr>
              <a:buSzPts val="2800"/>
              <a:buFont typeface="Anton"/>
              <a:buNone/>
              <a:defRPr sz="2800">
                <a:solidFill>
                  <a:schemeClr val="dk2"/>
                </a:solidFill>
                <a:latin typeface="Anton"/>
                <a:ea typeface="Anton"/>
                <a:cs typeface="Anton"/>
                <a:sym typeface="Anton"/>
              </a:defRPr>
            </a:lvl4pPr>
            <a:lvl5pPr lvl="4" rtl="0">
              <a:spcBef>
                <a:spcPts val="0"/>
              </a:spcBef>
              <a:spcAft>
                <a:spcPts val="0"/>
              </a:spcAft>
              <a:buClr>
                <a:schemeClr val="dk2"/>
              </a:buClr>
              <a:buSzPts val="2800"/>
              <a:buFont typeface="Anton"/>
              <a:buNone/>
              <a:defRPr sz="2800">
                <a:solidFill>
                  <a:schemeClr val="dk2"/>
                </a:solidFill>
                <a:latin typeface="Anton"/>
                <a:ea typeface="Anton"/>
                <a:cs typeface="Anton"/>
                <a:sym typeface="Anton"/>
              </a:defRPr>
            </a:lvl5pPr>
            <a:lvl6pPr lvl="5" rtl="0">
              <a:spcBef>
                <a:spcPts val="0"/>
              </a:spcBef>
              <a:spcAft>
                <a:spcPts val="0"/>
              </a:spcAft>
              <a:buClr>
                <a:schemeClr val="dk2"/>
              </a:buClr>
              <a:buSzPts val="2800"/>
              <a:buFont typeface="Anton"/>
              <a:buNone/>
              <a:defRPr sz="2800">
                <a:solidFill>
                  <a:schemeClr val="dk2"/>
                </a:solidFill>
                <a:latin typeface="Anton"/>
                <a:ea typeface="Anton"/>
                <a:cs typeface="Anton"/>
                <a:sym typeface="Anton"/>
              </a:defRPr>
            </a:lvl6pPr>
            <a:lvl7pPr lvl="6" rtl="0">
              <a:spcBef>
                <a:spcPts val="0"/>
              </a:spcBef>
              <a:spcAft>
                <a:spcPts val="0"/>
              </a:spcAft>
              <a:buClr>
                <a:schemeClr val="dk2"/>
              </a:buClr>
              <a:buSzPts val="2800"/>
              <a:buFont typeface="Anton"/>
              <a:buNone/>
              <a:defRPr sz="2800">
                <a:solidFill>
                  <a:schemeClr val="dk2"/>
                </a:solidFill>
                <a:latin typeface="Anton"/>
                <a:ea typeface="Anton"/>
                <a:cs typeface="Anton"/>
                <a:sym typeface="Anton"/>
              </a:defRPr>
            </a:lvl7pPr>
            <a:lvl8pPr lvl="7" rtl="0">
              <a:spcBef>
                <a:spcPts val="0"/>
              </a:spcBef>
              <a:spcAft>
                <a:spcPts val="0"/>
              </a:spcAft>
              <a:buClr>
                <a:schemeClr val="dk2"/>
              </a:buClr>
              <a:buSzPts val="2800"/>
              <a:buFont typeface="Anton"/>
              <a:buNone/>
              <a:defRPr sz="2800">
                <a:solidFill>
                  <a:schemeClr val="dk2"/>
                </a:solidFill>
                <a:latin typeface="Anton"/>
                <a:ea typeface="Anton"/>
                <a:cs typeface="Anton"/>
                <a:sym typeface="Anton"/>
              </a:defRPr>
            </a:lvl8pPr>
            <a:lvl9pPr lvl="8" rtl="0">
              <a:spcBef>
                <a:spcPts val="0"/>
              </a:spcBef>
              <a:spcAft>
                <a:spcPts val="0"/>
              </a:spcAft>
              <a:buClr>
                <a:schemeClr val="dk2"/>
              </a:buClr>
              <a:buSzPts val="2800"/>
              <a:buFont typeface="Anton"/>
              <a:buNone/>
              <a:defRPr sz="2800">
                <a:solidFill>
                  <a:schemeClr val="dk2"/>
                </a:solidFill>
                <a:latin typeface="Anton"/>
                <a:ea typeface="Anton"/>
                <a:cs typeface="Anton"/>
                <a:sym typeface="Anton"/>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Anaheim"/>
              <a:buChar char="●"/>
              <a:defRPr sz="1800">
                <a:solidFill>
                  <a:schemeClr val="dk2"/>
                </a:solidFill>
                <a:latin typeface="Anaheim"/>
                <a:ea typeface="Anaheim"/>
                <a:cs typeface="Anaheim"/>
                <a:sym typeface="Anaheim"/>
              </a:defRPr>
            </a:lvl1pPr>
            <a:lvl2pPr marL="914400" lvl="1" indent="-317500" rtl="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2pPr>
            <a:lvl3pPr marL="1371600" lvl="2" indent="-317500" rtl="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3pPr>
            <a:lvl4pPr marL="1828800" lvl="3" indent="-317500" rtl="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4pPr>
            <a:lvl5pPr marL="2286000" lvl="4" indent="-317500" rtl="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5pPr>
            <a:lvl6pPr marL="2743200" lvl="5" indent="-317500" rtl="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6pPr>
            <a:lvl7pPr marL="3200400" lvl="6" indent="-317500" rtl="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7pPr>
            <a:lvl8pPr marL="3657600" lvl="7" indent="-317500" rtl="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8pPr>
            <a:lvl9pPr marL="4114800" lvl="8" indent="-317500" rtl="0">
              <a:lnSpc>
                <a:spcPct val="115000"/>
              </a:lnSpc>
              <a:spcBef>
                <a:spcPts val="1600"/>
              </a:spcBef>
              <a:spcAft>
                <a:spcPts val="1600"/>
              </a:spcAft>
              <a:buClr>
                <a:schemeClr val="dk2"/>
              </a:buClr>
              <a:buSzPts val="1400"/>
              <a:buFont typeface="Anaheim"/>
              <a:buChar char="■"/>
              <a:defRPr>
                <a:solidFill>
                  <a:schemeClr val="dk2"/>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8" r:id="rId5"/>
    <p:sldLayoutId id="2147483659" r:id="rId6"/>
    <p:sldLayoutId id="2147483677" r:id="rId7"/>
    <p:sldLayoutId id="2147483683" r:id="rId8"/>
    <p:sldLayoutId id="2147483684" r:id="rId9"/>
    <p:sldLayoutId id="214748368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78"/>
        <p:cNvGrpSpPr/>
        <p:nvPr/>
      </p:nvGrpSpPr>
      <p:grpSpPr>
        <a:xfrm>
          <a:off x="0" y="0"/>
          <a:ext cx="0" cy="0"/>
          <a:chOff x="0" y="0"/>
          <a:chExt cx="0" cy="0"/>
        </a:xfrm>
      </p:grpSpPr>
      <p:sp>
        <p:nvSpPr>
          <p:cNvPr id="379" name="Google Shape;379;p4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80" name="Google Shape;380;p4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gif"/></Relationships>
</file>

<file path=ppt/slides/_rels/slide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gif"/></Relationships>
</file>

<file path=ppt/slides/_rels/slide9.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85"/>
        <p:cNvGrpSpPr/>
        <p:nvPr/>
      </p:nvGrpSpPr>
      <p:grpSpPr>
        <a:xfrm>
          <a:off x="0" y="0"/>
          <a:ext cx="0" cy="0"/>
          <a:chOff x="0" y="0"/>
          <a:chExt cx="0" cy="0"/>
        </a:xfrm>
      </p:grpSpPr>
      <p:sp>
        <p:nvSpPr>
          <p:cNvPr id="388" name="Google Shape;388;p42"/>
          <p:cNvSpPr txBox="1">
            <a:spLocks noGrp="1"/>
          </p:cNvSpPr>
          <p:nvPr>
            <p:ph type="ctrTitle"/>
          </p:nvPr>
        </p:nvSpPr>
        <p:spPr>
          <a:xfrm flipH="1">
            <a:off x="637504" y="763868"/>
            <a:ext cx="3478500" cy="3024300"/>
          </a:xfrm>
          <a:prstGeom prst="rect">
            <a:avLst/>
          </a:prstGeom>
        </p:spPr>
        <p:txBody>
          <a:bodyPr spcFirstLastPara="1" wrap="square" lIns="91425" tIns="91425" rIns="91425" bIns="91425" anchor="b" anchorCtr="0">
            <a:noAutofit/>
          </a:bodyPr>
          <a:lstStyle/>
          <a:p>
            <a:r>
              <a:rPr lang="en-US" sz="8900"/>
              <a:t>Ignite Crowd</a:t>
            </a:r>
          </a:p>
        </p:txBody>
      </p:sp>
      <p:sp>
        <p:nvSpPr>
          <p:cNvPr id="389" name="Google Shape;389;p42"/>
          <p:cNvSpPr/>
          <p:nvPr/>
        </p:nvSpPr>
        <p:spPr>
          <a:xfrm>
            <a:off x="6248438" y="617700"/>
            <a:ext cx="198000" cy="19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2"/>
          <p:cNvSpPr/>
          <p:nvPr/>
        </p:nvSpPr>
        <p:spPr>
          <a:xfrm>
            <a:off x="6574888" y="617700"/>
            <a:ext cx="198000" cy="19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2"/>
          <p:cNvSpPr/>
          <p:nvPr/>
        </p:nvSpPr>
        <p:spPr>
          <a:xfrm>
            <a:off x="6901338" y="617700"/>
            <a:ext cx="198000" cy="19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2" name="Google Shape;392;p42"/>
          <p:cNvPicPr preferRelativeResize="0"/>
          <p:nvPr/>
        </p:nvPicPr>
        <p:blipFill rotWithShape="1">
          <a:blip r:embed="rId3">
            <a:alphaModFix/>
          </a:blip>
          <a:srcRect l="7555" t="8813" r="7547" b="8821"/>
          <a:stretch/>
        </p:blipFill>
        <p:spPr>
          <a:xfrm>
            <a:off x="4771900" y="1102536"/>
            <a:ext cx="3804000" cy="3690836"/>
          </a:xfrm>
          <a:prstGeom prst="rect">
            <a:avLst/>
          </a:prstGeom>
          <a:noFill/>
          <a:ln>
            <a:noFill/>
          </a:ln>
        </p:spPr>
      </p:pic>
      <p:pic>
        <p:nvPicPr>
          <p:cNvPr id="393" name="Google Shape;393;p42"/>
          <p:cNvPicPr preferRelativeResize="0"/>
          <p:nvPr/>
        </p:nvPicPr>
        <p:blipFill rotWithShape="1">
          <a:blip r:embed="rId4">
            <a:alphaModFix/>
          </a:blip>
          <a:srcRect l="42779" t="6693" r="44094" b="81710"/>
          <a:stretch/>
        </p:blipFill>
        <p:spPr>
          <a:xfrm rot="10800000" flipH="1">
            <a:off x="4657963" y="889263"/>
            <a:ext cx="574401" cy="507474"/>
          </a:xfrm>
          <a:prstGeom prst="rect">
            <a:avLst/>
          </a:prstGeom>
          <a:noFill/>
          <a:ln>
            <a:noFill/>
          </a:ln>
        </p:spPr>
      </p:pic>
      <p:pic>
        <p:nvPicPr>
          <p:cNvPr id="394" name="Google Shape;394;p42"/>
          <p:cNvPicPr preferRelativeResize="0"/>
          <p:nvPr/>
        </p:nvPicPr>
        <p:blipFill rotWithShape="1">
          <a:blip r:embed="rId4">
            <a:alphaModFix/>
          </a:blip>
          <a:srcRect l="50634" t="9752" r="43731" b="81493"/>
          <a:stretch/>
        </p:blipFill>
        <p:spPr>
          <a:xfrm rot="10800000" flipH="1">
            <a:off x="4385875" y="2330500"/>
            <a:ext cx="254775" cy="395850"/>
          </a:xfrm>
          <a:prstGeom prst="rect">
            <a:avLst/>
          </a:prstGeom>
          <a:noFill/>
          <a:ln>
            <a:noFill/>
          </a:ln>
        </p:spPr>
      </p:pic>
      <p:pic>
        <p:nvPicPr>
          <p:cNvPr id="395" name="Google Shape;395;p42"/>
          <p:cNvPicPr preferRelativeResize="0"/>
          <p:nvPr/>
        </p:nvPicPr>
        <p:blipFill rotWithShape="1">
          <a:blip r:embed="rId4">
            <a:alphaModFix/>
          </a:blip>
          <a:srcRect l="47142" t="6693" r="44094" b="81710"/>
          <a:stretch/>
        </p:blipFill>
        <p:spPr>
          <a:xfrm rot="10800000" flipH="1">
            <a:off x="8032396" y="2020951"/>
            <a:ext cx="383475" cy="507474"/>
          </a:xfrm>
          <a:prstGeom prst="rect">
            <a:avLst/>
          </a:prstGeom>
          <a:noFill/>
          <a:ln>
            <a:noFill/>
          </a:ln>
        </p:spPr>
      </p:pic>
      <p:sp>
        <p:nvSpPr>
          <p:cNvPr id="386" name="Google Shape;386;p42"/>
          <p:cNvSpPr txBox="1">
            <a:spLocks noGrp="1"/>
          </p:cNvSpPr>
          <p:nvPr>
            <p:ph type="ctrTitle"/>
          </p:nvPr>
        </p:nvSpPr>
        <p:spPr>
          <a:xfrm flipH="1">
            <a:off x="568100" y="3931138"/>
            <a:ext cx="4812801" cy="6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150" b="0" dirty="0">
                <a:solidFill>
                  <a:schemeClr val="lt1"/>
                </a:solidFill>
                <a:highlight>
                  <a:schemeClr val="lt2"/>
                </a:highlight>
                <a:latin typeface="Anton"/>
                <a:ea typeface="Anton"/>
                <a:cs typeface="Anton"/>
                <a:sym typeface="Anton"/>
              </a:rPr>
              <a:t>Plataforma de Crowdfunding</a:t>
            </a:r>
            <a:endParaRPr sz="3150" b="0" dirty="0">
              <a:solidFill>
                <a:schemeClr val="lt1"/>
              </a:solidFill>
              <a:highlight>
                <a:schemeClr val="lt2"/>
              </a:highlight>
              <a:latin typeface="Anton"/>
              <a:ea typeface="Anton"/>
              <a:cs typeface="Anton"/>
              <a:sym typeface="Anto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B231C2-2696-590B-653C-4AABD9F5CE16}"/>
              </a:ext>
            </a:extLst>
          </p:cNvPr>
          <p:cNvSpPr>
            <a:spLocks noGrp="1"/>
          </p:cNvSpPr>
          <p:nvPr>
            <p:ph type="title"/>
          </p:nvPr>
        </p:nvSpPr>
        <p:spPr>
          <a:xfrm>
            <a:off x="791187" y="436397"/>
            <a:ext cx="7722192" cy="824845"/>
          </a:xfrm>
        </p:spPr>
        <p:txBody>
          <a:bodyPr/>
          <a:lstStyle/>
          <a:p>
            <a:r>
              <a:rPr lang="es-MX" sz="2800" dirty="0"/>
              <a:t>Promoción en Kickstarter</a:t>
            </a:r>
          </a:p>
        </p:txBody>
      </p:sp>
      <p:pic>
        <p:nvPicPr>
          <p:cNvPr id="4" name="Imagen 3">
            <a:extLst>
              <a:ext uri="{FF2B5EF4-FFF2-40B4-BE49-F238E27FC236}">
                <a16:creationId xmlns:a16="http://schemas.microsoft.com/office/drawing/2014/main" id="{26327632-4DBC-E7A4-880B-D0CAC94DB26F}"/>
              </a:ext>
            </a:extLst>
          </p:cNvPr>
          <p:cNvPicPr>
            <a:picLocks noChangeAspect="1"/>
          </p:cNvPicPr>
          <p:nvPr/>
        </p:nvPicPr>
        <p:blipFill>
          <a:blip r:embed="rId3"/>
          <a:stretch>
            <a:fillRect/>
          </a:stretch>
        </p:blipFill>
        <p:spPr>
          <a:xfrm>
            <a:off x="1111467" y="1198111"/>
            <a:ext cx="6779174" cy="3667983"/>
          </a:xfrm>
          <a:prstGeom prst="rect">
            <a:avLst/>
          </a:prstGeom>
        </p:spPr>
      </p:pic>
      <p:sp>
        <p:nvSpPr>
          <p:cNvPr id="5" name="Rectángulo 4">
            <a:extLst>
              <a:ext uri="{FF2B5EF4-FFF2-40B4-BE49-F238E27FC236}">
                <a16:creationId xmlns:a16="http://schemas.microsoft.com/office/drawing/2014/main" id="{7F0BD5F0-CBFF-D9B7-D5DB-BB8852761BA0}"/>
              </a:ext>
            </a:extLst>
          </p:cNvPr>
          <p:cNvSpPr/>
          <p:nvPr/>
        </p:nvSpPr>
        <p:spPr>
          <a:xfrm>
            <a:off x="6660930" y="4067503"/>
            <a:ext cx="1087821" cy="244365"/>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s-MX"/>
          </a:p>
        </p:txBody>
      </p:sp>
    </p:spTree>
    <p:extLst>
      <p:ext uri="{BB962C8B-B14F-4D97-AF65-F5344CB8AC3E}">
        <p14:creationId xmlns:p14="http://schemas.microsoft.com/office/powerpoint/2010/main" val="4026434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70B619-7504-335F-3693-8FF5743EE52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1E5E8C11-913A-4F02-ECF0-2BA095FB1F49}"/>
              </a:ext>
            </a:extLst>
          </p:cNvPr>
          <p:cNvSpPr>
            <a:spLocks noGrp="1"/>
          </p:cNvSpPr>
          <p:nvPr>
            <p:ph type="title"/>
          </p:nvPr>
        </p:nvSpPr>
        <p:spPr>
          <a:xfrm>
            <a:off x="791187" y="436397"/>
            <a:ext cx="7722192" cy="824845"/>
          </a:xfrm>
        </p:spPr>
        <p:txBody>
          <a:bodyPr/>
          <a:lstStyle/>
          <a:p>
            <a:r>
              <a:rPr lang="es-MX" sz="2800" dirty="0"/>
              <a:t>Promoción en </a:t>
            </a:r>
            <a:r>
              <a:rPr lang="es-MX" sz="2800" dirty="0" err="1"/>
              <a:t>Verkami</a:t>
            </a:r>
            <a:endParaRPr lang="es-MX" sz="2800" dirty="0"/>
          </a:p>
        </p:txBody>
      </p:sp>
      <p:pic>
        <p:nvPicPr>
          <p:cNvPr id="3" name="Imagen 2" descr="Interfaz de usuario gráfica, Sitio web&#10;&#10;Descripción generada automáticamente">
            <a:extLst>
              <a:ext uri="{FF2B5EF4-FFF2-40B4-BE49-F238E27FC236}">
                <a16:creationId xmlns:a16="http://schemas.microsoft.com/office/drawing/2014/main" id="{AB5B2726-DF44-CAC6-ECD7-E19C7D3EFE30}"/>
              </a:ext>
            </a:extLst>
          </p:cNvPr>
          <p:cNvPicPr>
            <a:picLocks noChangeAspect="1"/>
          </p:cNvPicPr>
          <p:nvPr/>
        </p:nvPicPr>
        <p:blipFill rotWithShape="1">
          <a:blip r:embed="rId3"/>
          <a:srcRect l="339" t="11170" r="5465" b="5213"/>
          <a:stretch/>
        </p:blipFill>
        <p:spPr bwMode="auto">
          <a:xfrm>
            <a:off x="1431210" y="1248729"/>
            <a:ext cx="6921603" cy="3454566"/>
          </a:xfrm>
          <a:prstGeom prst="rect">
            <a:avLst/>
          </a:prstGeom>
          <a:ln>
            <a:noFill/>
          </a:ln>
          <a:extLst>
            <a:ext uri="{53640926-AAD7-44D8-BBD7-CCE9431645EC}">
              <a14:shadowObscured xmlns:a14="http://schemas.microsoft.com/office/drawing/2010/main"/>
            </a:ext>
          </a:extLst>
        </p:spPr>
      </p:pic>
      <p:sp>
        <p:nvSpPr>
          <p:cNvPr id="5" name="Rectángulo 4">
            <a:extLst>
              <a:ext uri="{FF2B5EF4-FFF2-40B4-BE49-F238E27FC236}">
                <a16:creationId xmlns:a16="http://schemas.microsoft.com/office/drawing/2014/main" id="{D69D96FD-7C97-FE6C-DE4D-16D681E12508}"/>
              </a:ext>
            </a:extLst>
          </p:cNvPr>
          <p:cNvSpPr/>
          <p:nvPr/>
        </p:nvSpPr>
        <p:spPr>
          <a:xfrm>
            <a:off x="5221076" y="2766306"/>
            <a:ext cx="1190741" cy="393691"/>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s-MX"/>
          </a:p>
        </p:txBody>
      </p:sp>
    </p:spTree>
    <p:extLst>
      <p:ext uri="{BB962C8B-B14F-4D97-AF65-F5344CB8AC3E}">
        <p14:creationId xmlns:p14="http://schemas.microsoft.com/office/powerpoint/2010/main" val="4122283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9">
          <a:extLst>
            <a:ext uri="{FF2B5EF4-FFF2-40B4-BE49-F238E27FC236}">
              <a16:creationId xmlns:a16="http://schemas.microsoft.com/office/drawing/2014/main" id="{419F60F9-0703-D7FD-416C-BD85F32D6BD0}"/>
            </a:ext>
          </a:extLst>
        </p:cNvPr>
        <p:cNvGrpSpPr/>
        <p:nvPr/>
      </p:nvGrpSpPr>
      <p:grpSpPr>
        <a:xfrm>
          <a:off x="0" y="0"/>
          <a:ext cx="0" cy="0"/>
          <a:chOff x="0" y="0"/>
          <a:chExt cx="0" cy="0"/>
        </a:xfrm>
      </p:grpSpPr>
      <p:sp>
        <p:nvSpPr>
          <p:cNvPr id="500" name="Google Shape;500;p48">
            <a:extLst>
              <a:ext uri="{FF2B5EF4-FFF2-40B4-BE49-F238E27FC236}">
                <a16:creationId xmlns:a16="http://schemas.microsoft.com/office/drawing/2014/main" id="{E51E6E03-FA45-E2E0-3665-7021ACE2FD9D}"/>
              </a:ext>
            </a:extLst>
          </p:cNvPr>
          <p:cNvSpPr txBox="1">
            <a:spLocks noGrp="1"/>
          </p:cNvSpPr>
          <p:nvPr>
            <p:ph type="subTitle" idx="1"/>
          </p:nvPr>
        </p:nvSpPr>
        <p:spPr>
          <a:xfrm>
            <a:off x="1140738" y="1584285"/>
            <a:ext cx="3431631" cy="221865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MX" dirty="0" err="1"/>
              <a:t>IgniteCrowd</a:t>
            </a:r>
            <a:r>
              <a:rPr lang="es-MX" dirty="0"/>
              <a:t> ofrece una experiencia de soporte al usuario más accesible y conveniente con su chat en vivo, en comparación con el proceso de llenar un formulario en </a:t>
            </a:r>
            <a:r>
              <a:rPr lang="es-MX" dirty="0" err="1"/>
              <a:t>Indiegogo</a:t>
            </a:r>
            <a:r>
              <a:rPr lang="es-MX" dirty="0"/>
              <a:t> y </a:t>
            </a:r>
            <a:r>
              <a:rPr lang="es-MX" dirty="0" err="1"/>
              <a:t>Verkami</a:t>
            </a:r>
            <a:r>
              <a:rPr lang="es-MX" dirty="0"/>
              <a:t>. Pueden comunicarse directamente con nuestro equipo de soporte en tiempo real.</a:t>
            </a:r>
            <a:endParaRPr dirty="0"/>
          </a:p>
        </p:txBody>
      </p:sp>
      <p:sp>
        <p:nvSpPr>
          <p:cNvPr id="501" name="Google Shape;501;p48">
            <a:extLst>
              <a:ext uri="{FF2B5EF4-FFF2-40B4-BE49-F238E27FC236}">
                <a16:creationId xmlns:a16="http://schemas.microsoft.com/office/drawing/2014/main" id="{31B0490B-1DB8-2B43-A274-13104AE18B8A}"/>
              </a:ext>
            </a:extLst>
          </p:cNvPr>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solidFill>
                  <a:schemeClr val="lt1"/>
                </a:solidFill>
              </a:rPr>
              <a:t>Soporte al Usuario</a:t>
            </a:r>
            <a:r>
              <a:rPr lang="es-MX" dirty="0">
                <a:solidFill>
                  <a:schemeClr val="dk2"/>
                </a:solidFill>
              </a:rPr>
              <a:t>: Chat en Vivo </a:t>
            </a:r>
            <a:endParaRPr dirty="0">
              <a:solidFill>
                <a:schemeClr val="dk2"/>
              </a:solidFill>
            </a:endParaRPr>
          </a:p>
        </p:txBody>
      </p:sp>
      <p:pic>
        <p:nvPicPr>
          <p:cNvPr id="506" name="Google Shape;506;p48">
            <a:extLst>
              <a:ext uri="{FF2B5EF4-FFF2-40B4-BE49-F238E27FC236}">
                <a16:creationId xmlns:a16="http://schemas.microsoft.com/office/drawing/2014/main" id="{E4A87F69-244F-4803-1483-FB60181F0FC1}"/>
              </a:ext>
            </a:extLst>
          </p:cNvPr>
          <p:cNvPicPr preferRelativeResize="0"/>
          <p:nvPr/>
        </p:nvPicPr>
        <p:blipFill rotWithShape="1">
          <a:blip r:embed="rId3">
            <a:alphaModFix/>
          </a:blip>
          <a:srcRect l="50634" t="9752" r="43731" b="81493"/>
          <a:stretch/>
        </p:blipFill>
        <p:spPr>
          <a:xfrm rot="10800000" flipH="1">
            <a:off x="885963" y="747150"/>
            <a:ext cx="254775" cy="395850"/>
          </a:xfrm>
          <a:prstGeom prst="rect">
            <a:avLst/>
          </a:prstGeom>
          <a:noFill/>
          <a:ln>
            <a:noFill/>
          </a:ln>
        </p:spPr>
      </p:pic>
      <p:pic>
        <p:nvPicPr>
          <p:cNvPr id="507" name="Google Shape;507;p48">
            <a:extLst>
              <a:ext uri="{FF2B5EF4-FFF2-40B4-BE49-F238E27FC236}">
                <a16:creationId xmlns:a16="http://schemas.microsoft.com/office/drawing/2014/main" id="{7B8B8F13-BE39-2AD5-3426-E3386DF0A4B3}"/>
              </a:ext>
            </a:extLst>
          </p:cNvPr>
          <p:cNvPicPr preferRelativeResize="0"/>
          <p:nvPr/>
        </p:nvPicPr>
        <p:blipFill rotWithShape="1">
          <a:blip r:embed="rId3">
            <a:alphaModFix/>
          </a:blip>
          <a:srcRect l="46414" t="6693" r="44094" b="81710"/>
          <a:stretch/>
        </p:blipFill>
        <p:spPr>
          <a:xfrm rot="10800000" flipH="1">
            <a:off x="7858013" y="131571"/>
            <a:ext cx="415326" cy="507474"/>
          </a:xfrm>
          <a:prstGeom prst="rect">
            <a:avLst/>
          </a:prstGeom>
          <a:noFill/>
          <a:ln>
            <a:noFill/>
          </a:ln>
        </p:spPr>
      </p:pic>
      <p:pic>
        <p:nvPicPr>
          <p:cNvPr id="505" name="Google Shape;505;p48">
            <a:extLst>
              <a:ext uri="{FF2B5EF4-FFF2-40B4-BE49-F238E27FC236}">
                <a16:creationId xmlns:a16="http://schemas.microsoft.com/office/drawing/2014/main" id="{0BB2B88F-AC24-D19B-985F-63147C48F184}"/>
              </a:ext>
            </a:extLst>
          </p:cNvPr>
          <p:cNvPicPr preferRelativeResize="0"/>
          <p:nvPr/>
        </p:nvPicPr>
        <p:blipFill rotWithShape="1">
          <a:blip r:embed="rId3">
            <a:alphaModFix/>
          </a:blip>
          <a:srcRect l="42779" t="6693" r="44094" b="81710"/>
          <a:stretch/>
        </p:blipFill>
        <p:spPr>
          <a:xfrm rot="10800000" flipH="1">
            <a:off x="8065676" y="4141404"/>
            <a:ext cx="574401" cy="507474"/>
          </a:xfrm>
          <a:prstGeom prst="rect">
            <a:avLst/>
          </a:prstGeom>
          <a:noFill/>
          <a:ln>
            <a:noFill/>
          </a:ln>
        </p:spPr>
      </p:pic>
      <p:pic>
        <p:nvPicPr>
          <p:cNvPr id="3" name="Google Shape;507;p48">
            <a:extLst>
              <a:ext uri="{FF2B5EF4-FFF2-40B4-BE49-F238E27FC236}">
                <a16:creationId xmlns:a16="http://schemas.microsoft.com/office/drawing/2014/main" id="{308F4868-5319-558D-BC08-24C18185E72E}"/>
              </a:ext>
            </a:extLst>
          </p:cNvPr>
          <p:cNvPicPr preferRelativeResize="0"/>
          <p:nvPr/>
        </p:nvPicPr>
        <p:blipFill rotWithShape="1">
          <a:blip r:embed="rId3">
            <a:alphaModFix/>
          </a:blip>
          <a:srcRect l="46414" t="6693" r="44094" b="81710"/>
          <a:stretch/>
        </p:blipFill>
        <p:spPr>
          <a:xfrm rot="15473893" flipH="1">
            <a:off x="538541" y="4395141"/>
            <a:ext cx="415326" cy="507474"/>
          </a:xfrm>
          <a:prstGeom prst="rect">
            <a:avLst/>
          </a:prstGeom>
          <a:noFill/>
          <a:ln>
            <a:noFill/>
          </a:ln>
        </p:spPr>
      </p:pic>
      <p:pic>
        <p:nvPicPr>
          <p:cNvPr id="6" name="Google Shape;507;p48">
            <a:extLst>
              <a:ext uri="{FF2B5EF4-FFF2-40B4-BE49-F238E27FC236}">
                <a16:creationId xmlns:a16="http://schemas.microsoft.com/office/drawing/2014/main" id="{CD503162-855E-226E-B818-95D42DF92F76}"/>
              </a:ext>
            </a:extLst>
          </p:cNvPr>
          <p:cNvPicPr preferRelativeResize="0"/>
          <p:nvPr/>
        </p:nvPicPr>
        <p:blipFill rotWithShape="1">
          <a:blip r:embed="rId3">
            <a:alphaModFix/>
          </a:blip>
          <a:srcRect l="46414" t="6693" r="44094" b="81710"/>
          <a:stretch/>
        </p:blipFill>
        <p:spPr>
          <a:xfrm rot="10800000" flipH="1">
            <a:off x="454569" y="3154012"/>
            <a:ext cx="415326" cy="507474"/>
          </a:xfrm>
          <a:prstGeom prst="rect">
            <a:avLst/>
          </a:prstGeom>
          <a:noFill/>
          <a:ln>
            <a:noFill/>
          </a:ln>
        </p:spPr>
      </p:pic>
      <p:pic>
        <p:nvPicPr>
          <p:cNvPr id="2050" name="Picture 2" descr="Interfaz de chat en vivo mostrando la disponibilidad del chat y la posibilidad de enviar mensajes al equipo de soporte.">
            <a:extLst>
              <a:ext uri="{FF2B5EF4-FFF2-40B4-BE49-F238E27FC236}">
                <a16:creationId xmlns:a16="http://schemas.microsoft.com/office/drawing/2014/main" id="{61EC77BC-0717-0CCC-D86B-F5AF0CC46D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87360" y="1329370"/>
            <a:ext cx="3241784" cy="3241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2052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78C04A-886F-17E1-67E1-7CF17451FE31}"/>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F548A74-2DFF-BE51-D1CD-1D1CFE60181E}"/>
              </a:ext>
            </a:extLst>
          </p:cNvPr>
          <p:cNvSpPr>
            <a:spLocks noGrp="1"/>
          </p:cNvSpPr>
          <p:nvPr>
            <p:ph type="title"/>
          </p:nvPr>
        </p:nvSpPr>
        <p:spPr>
          <a:xfrm>
            <a:off x="797040" y="333922"/>
            <a:ext cx="7722192" cy="824845"/>
          </a:xfrm>
        </p:spPr>
        <p:txBody>
          <a:bodyPr/>
          <a:lstStyle/>
          <a:p>
            <a:r>
              <a:rPr lang="es-MX" sz="2800" dirty="0"/>
              <a:t>Formulario de Soporte de </a:t>
            </a:r>
            <a:r>
              <a:rPr lang="es-MX" sz="2800" dirty="0" err="1"/>
              <a:t>Indiegogo</a:t>
            </a:r>
            <a:endParaRPr lang="es-MX" sz="2800" dirty="0"/>
          </a:p>
        </p:txBody>
      </p:sp>
      <p:pic>
        <p:nvPicPr>
          <p:cNvPr id="6" name="Imagen 5">
            <a:extLst>
              <a:ext uri="{FF2B5EF4-FFF2-40B4-BE49-F238E27FC236}">
                <a16:creationId xmlns:a16="http://schemas.microsoft.com/office/drawing/2014/main" id="{B31EB9EB-C744-4EDC-44ED-2C2C3B7E2E13}"/>
              </a:ext>
            </a:extLst>
          </p:cNvPr>
          <p:cNvPicPr>
            <a:picLocks noChangeAspect="1"/>
          </p:cNvPicPr>
          <p:nvPr/>
        </p:nvPicPr>
        <p:blipFill>
          <a:blip r:embed="rId3"/>
          <a:stretch>
            <a:fillRect/>
          </a:stretch>
        </p:blipFill>
        <p:spPr>
          <a:xfrm>
            <a:off x="1371600" y="1077094"/>
            <a:ext cx="6519041" cy="3880156"/>
          </a:xfrm>
          <a:prstGeom prst="rect">
            <a:avLst/>
          </a:prstGeom>
        </p:spPr>
      </p:pic>
    </p:spTree>
    <p:extLst>
      <p:ext uri="{BB962C8B-B14F-4D97-AF65-F5344CB8AC3E}">
        <p14:creationId xmlns:p14="http://schemas.microsoft.com/office/powerpoint/2010/main" val="1796035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5F106-B74E-D948-0176-2BAFD99D048C}"/>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C70E718-6E95-96BC-F69A-8DF22AEC6F92}"/>
              </a:ext>
            </a:extLst>
          </p:cNvPr>
          <p:cNvSpPr>
            <a:spLocks noGrp="1"/>
          </p:cNvSpPr>
          <p:nvPr>
            <p:ph type="title"/>
          </p:nvPr>
        </p:nvSpPr>
        <p:spPr>
          <a:xfrm>
            <a:off x="797040" y="333922"/>
            <a:ext cx="7722192" cy="824845"/>
          </a:xfrm>
        </p:spPr>
        <p:txBody>
          <a:bodyPr/>
          <a:lstStyle/>
          <a:p>
            <a:r>
              <a:rPr lang="es-MX" sz="2800" dirty="0"/>
              <a:t>Formulario de Contacto en </a:t>
            </a:r>
            <a:r>
              <a:rPr lang="es-MX" sz="2800" dirty="0" err="1"/>
              <a:t>Verkami</a:t>
            </a:r>
            <a:endParaRPr lang="es-MX" sz="2800" dirty="0"/>
          </a:p>
        </p:txBody>
      </p:sp>
      <p:pic>
        <p:nvPicPr>
          <p:cNvPr id="3" name="Imagen 2" descr="Una captura de pantalla de una red social&#10;&#10;Descripción generada automáticamente">
            <a:extLst>
              <a:ext uri="{FF2B5EF4-FFF2-40B4-BE49-F238E27FC236}">
                <a16:creationId xmlns:a16="http://schemas.microsoft.com/office/drawing/2014/main" id="{EC5D8151-CDC5-9972-B99C-D200C77C8F84}"/>
              </a:ext>
            </a:extLst>
          </p:cNvPr>
          <p:cNvPicPr>
            <a:picLocks noChangeAspect="1"/>
          </p:cNvPicPr>
          <p:nvPr/>
        </p:nvPicPr>
        <p:blipFill rotWithShape="1">
          <a:blip r:embed="rId3"/>
          <a:srcRect t="11471" b="5816"/>
          <a:stretch/>
        </p:blipFill>
        <p:spPr bwMode="auto">
          <a:xfrm>
            <a:off x="1345367" y="1158767"/>
            <a:ext cx="7173865" cy="3336115"/>
          </a:xfrm>
          <a:prstGeom prst="rect">
            <a:avLst/>
          </a:prstGeom>
          <a:ln>
            <a:noFill/>
          </a:ln>
          <a:extLst>
            <a:ext uri="{53640926-AAD7-44D8-BBD7-CCE9431645EC}">
              <a14:shadowObscured xmlns:a14="http://schemas.microsoft.com/office/drawing/2010/main"/>
            </a:ext>
          </a:extLst>
        </p:spPr>
      </p:pic>
      <p:sp>
        <p:nvSpPr>
          <p:cNvPr id="4" name="Rectángulo 3">
            <a:extLst>
              <a:ext uri="{FF2B5EF4-FFF2-40B4-BE49-F238E27FC236}">
                <a16:creationId xmlns:a16="http://schemas.microsoft.com/office/drawing/2014/main" id="{BEB35C16-7A74-644C-6016-9CA18851A512}"/>
              </a:ext>
            </a:extLst>
          </p:cNvPr>
          <p:cNvSpPr/>
          <p:nvPr/>
        </p:nvSpPr>
        <p:spPr>
          <a:xfrm>
            <a:off x="6365521" y="1171780"/>
            <a:ext cx="2014490" cy="3062688"/>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s-MX"/>
          </a:p>
        </p:txBody>
      </p:sp>
    </p:spTree>
    <p:extLst>
      <p:ext uri="{BB962C8B-B14F-4D97-AF65-F5344CB8AC3E}">
        <p14:creationId xmlns:p14="http://schemas.microsoft.com/office/powerpoint/2010/main" val="42664768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44"/>
        <p:cNvGrpSpPr/>
        <p:nvPr/>
      </p:nvGrpSpPr>
      <p:grpSpPr>
        <a:xfrm>
          <a:off x="0" y="0"/>
          <a:ext cx="0" cy="0"/>
          <a:chOff x="0" y="0"/>
          <a:chExt cx="0" cy="0"/>
        </a:xfrm>
      </p:grpSpPr>
      <p:sp>
        <p:nvSpPr>
          <p:cNvPr id="752" name="Google Shape;752;p62"/>
          <p:cNvSpPr txBox="1">
            <a:spLocks noGrp="1"/>
          </p:cNvSpPr>
          <p:nvPr>
            <p:ph type="subTitle" idx="2"/>
          </p:nvPr>
        </p:nvSpPr>
        <p:spPr>
          <a:xfrm>
            <a:off x="5321147" y="1198394"/>
            <a:ext cx="3199168" cy="1504386"/>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s-MX" sz="1400" dirty="0">
                <a:solidFill>
                  <a:schemeClr val="lt1"/>
                </a:solidFill>
              </a:rPr>
              <a:t>Las cifras de los resultados exponen el alcance y éxito que se ha obtenido al utilizar esta manera de financiar proyectos mediante aportaciones individuales.</a:t>
            </a:r>
            <a:endParaRPr lang="en-US" sz="1400" dirty="0">
              <a:solidFill>
                <a:schemeClr val="lt1"/>
              </a:solidFill>
            </a:endParaRPr>
          </a:p>
        </p:txBody>
      </p:sp>
      <p:sp>
        <p:nvSpPr>
          <p:cNvPr id="753" name="Google Shape;753;p62"/>
          <p:cNvSpPr txBox="1">
            <a:spLocks noGrp="1"/>
          </p:cNvSpPr>
          <p:nvPr>
            <p:ph type="subTitle" idx="3"/>
          </p:nvPr>
        </p:nvSpPr>
        <p:spPr>
          <a:xfrm>
            <a:off x="828021" y="3332037"/>
            <a:ext cx="2908227" cy="1264949"/>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s-MX" sz="1400" dirty="0">
                <a:solidFill>
                  <a:schemeClr val="lt1"/>
                </a:solidFill>
              </a:rPr>
              <a:t>Por otra parte, se destaca que los usuarios que han apoyado algún proyecto desarrollan cierto interés en buscar y aportar a otros proyectos de la plataforma.</a:t>
            </a:r>
            <a:endParaRPr sz="1400" dirty="0">
              <a:solidFill>
                <a:schemeClr val="lt1"/>
              </a:solidFill>
            </a:endParaRPr>
          </a:p>
        </p:txBody>
      </p:sp>
      <p:sp>
        <p:nvSpPr>
          <p:cNvPr id="761" name="Google Shape;761;p62"/>
          <p:cNvSpPr txBox="1">
            <a:spLocks noGrp="1"/>
          </p:cNvSpPr>
          <p:nvPr>
            <p:ph type="subTitle" idx="14"/>
          </p:nvPr>
        </p:nvSpPr>
        <p:spPr>
          <a:xfrm>
            <a:off x="4267911" y="1655200"/>
            <a:ext cx="608100" cy="302100"/>
          </a:xfrm>
          <a:prstGeom prst="rect">
            <a:avLst/>
          </a:prstGeom>
        </p:spPr>
        <p:txBody>
          <a:bodyPr spcFirstLastPara="1" wrap="square" lIns="91425" tIns="216000" rIns="91425" bIns="0" anchor="ctr" anchorCtr="0">
            <a:noAutofit/>
          </a:bodyPr>
          <a:lstStyle/>
          <a:p>
            <a:pPr marL="0" lvl="0" indent="0" algn="ctr" rtl="0">
              <a:spcBef>
                <a:spcPts val="0"/>
              </a:spcBef>
              <a:spcAft>
                <a:spcPts val="1600"/>
              </a:spcAft>
              <a:buNone/>
            </a:pPr>
            <a:r>
              <a:rPr lang="en" b="0">
                <a:solidFill>
                  <a:schemeClr val="dk1"/>
                </a:solidFill>
                <a:latin typeface="Anton"/>
                <a:ea typeface="Anton"/>
                <a:cs typeface="Anton"/>
                <a:sym typeface="Anton"/>
              </a:rPr>
              <a:t>02</a:t>
            </a:r>
            <a:endParaRPr b="0">
              <a:solidFill>
                <a:schemeClr val="dk1"/>
              </a:solidFill>
              <a:latin typeface="Anton"/>
              <a:ea typeface="Anton"/>
              <a:cs typeface="Anton"/>
              <a:sym typeface="Anton"/>
            </a:endParaRPr>
          </a:p>
        </p:txBody>
      </p:sp>
      <p:sp>
        <p:nvSpPr>
          <p:cNvPr id="763" name="Google Shape;763;p62"/>
          <p:cNvSpPr txBox="1">
            <a:spLocks noGrp="1"/>
          </p:cNvSpPr>
          <p:nvPr>
            <p:ph type="ctrTitle"/>
          </p:nvPr>
        </p:nvSpPr>
        <p:spPr>
          <a:xfrm>
            <a:off x="1410575" y="477373"/>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Indicadores de </a:t>
            </a:r>
            <a:r>
              <a:rPr lang="en" dirty="0">
                <a:solidFill>
                  <a:schemeClr val="dk2"/>
                </a:solidFill>
              </a:rPr>
              <a:t>éxito </a:t>
            </a:r>
            <a:r>
              <a:rPr lang="en" dirty="0"/>
              <a:t>en la solución propuesta</a:t>
            </a:r>
            <a:endParaRPr dirty="0">
              <a:solidFill>
                <a:schemeClr val="dk2"/>
              </a:solidFill>
            </a:endParaRPr>
          </a:p>
        </p:txBody>
      </p:sp>
      <p:pic>
        <p:nvPicPr>
          <p:cNvPr id="765" name="Google Shape;765;p62"/>
          <p:cNvPicPr preferRelativeResize="0"/>
          <p:nvPr/>
        </p:nvPicPr>
        <p:blipFill rotWithShape="1">
          <a:blip r:embed="rId3">
            <a:alphaModFix/>
          </a:blip>
          <a:srcRect l="50634" t="9752" r="43731" b="81493"/>
          <a:stretch/>
        </p:blipFill>
        <p:spPr>
          <a:xfrm rot="10800000" flipH="1">
            <a:off x="700634" y="581971"/>
            <a:ext cx="254775" cy="395850"/>
          </a:xfrm>
          <a:prstGeom prst="rect">
            <a:avLst/>
          </a:prstGeom>
          <a:noFill/>
          <a:ln>
            <a:noFill/>
          </a:ln>
        </p:spPr>
      </p:pic>
      <p:pic>
        <p:nvPicPr>
          <p:cNvPr id="766" name="Google Shape;766;p62"/>
          <p:cNvPicPr preferRelativeResize="0"/>
          <p:nvPr/>
        </p:nvPicPr>
        <p:blipFill rotWithShape="1">
          <a:blip r:embed="rId3">
            <a:alphaModFix/>
          </a:blip>
          <a:srcRect l="50634" t="9752" r="43731" b="81493"/>
          <a:stretch/>
        </p:blipFill>
        <p:spPr>
          <a:xfrm rot="10800000" flipH="1">
            <a:off x="8188541" y="581971"/>
            <a:ext cx="254775" cy="395850"/>
          </a:xfrm>
          <a:prstGeom prst="rect">
            <a:avLst/>
          </a:prstGeom>
          <a:noFill/>
          <a:ln>
            <a:noFill/>
          </a:ln>
        </p:spPr>
      </p:pic>
      <p:pic>
        <p:nvPicPr>
          <p:cNvPr id="22" name="Imagen 21" descr="Una captura de pantalla de una computadora&#10;&#10;Descripción generada automáticamente">
            <a:extLst>
              <a:ext uri="{FF2B5EF4-FFF2-40B4-BE49-F238E27FC236}">
                <a16:creationId xmlns:a16="http://schemas.microsoft.com/office/drawing/2014/main" id="{66A3E0DB-711C-477A-CEDC-38AA537AF86A}"/>
              </a:ext>
            </a:extLst>
          </p:cNvPr>
          <p:cNvPicPr>
            <a:picLocks noChangeAspect="1"/>
          </p:cNvPicPr>
          <p:nvPr/>
        </p:nvPicPr>
        <p:blipFill rotWithShape="1">
          <a:blip r:embed="rId4"/>
          <a:srcRect t="11170" b="5515"/>
          <a:stretch/>
        </p:blipFill>
        <p:spPr bwMode="auto">
          <a:xfrm>
            <a:off x="700634" y="1198394"/>
            <a:ext cx="3650606" cy="1710060"/>
          </a:xfrm>
          <a:prstGeom prst="rect">
            <a:avLst/>
          </a:prstGeom>
          <a:ln>
            <a:noFill/>
          </a:ln>
          <a:extLst>
            <a:ext uri="{53640926-AAD7-44D8-BBD7-CCE9431645EC}">
              <a14:shadowObscured xmlns:a14="http://schemas.microsoft.com/office/drawing/2010/main"/>
            </a:ext>
          </a:extLst>
        </p:spPr>
      </p:pic>
      <p:pic>
        <p:nvPicPr>
          <p:cNvPr id="23" name="Imagen 22" descr="Captura de pantalla de computadora&#10;&#10;Descripción generada automáticamente">
            <a:extLst>
              <a:ext uri="{FF2B5EF4-FFF2-40B4-BE49-F238E27FC236}">
                <a16:creationId xmlns:a16="http://schemas.microsoft.com/office/drawing/2014/main" id="{D92587AE-FE40-C6DC-37B4-2037E78C7D63}"/>
              </a:ext>
            </a:extLst>
          </p:cNvPr>
          <p:cNvPicPr>
            <a:picLocks noChangeAspect="1"/>
          </p:cNvPicPr>
          <p:nvPr/>
        </p:nvPicPr>
        <p:blipFill rotWithShape="1">
          <a:blip r:embed="rId5"/>
          <a:srcRect t="11471" b="6721"/>
          <a:stretch/>
        </p:blipFill>
        <p:spPr bwMode="auto">
          <a:xfrm>
            <a:off x="4729448" y="3185273"/>
            <a:ext cx="3713840" cy="1708164"/>
          </a:xfrm>
          <a:prstGeom prst="rect">
            <a:avLst/>
          </a:prstGeom>
          <a:ln>
            <a:noFill/>
          </a:ln>
          <a:extLst>
            <a:ext uri="{53640926-AAD7-44D8-BBD7-CCE9431645EC}">
              <a14:shadowObscured xmlns:a14="http://schemas.microsoft.com/office/drawing/2010/main"/>
            </a:ext>
          </a:extLst>
        </p:spPr>
      </p:pic>
      <p:cxnSp>
        <p:nvCxnSpPr>
          <p:cNvPr id="24" name="Google Shape;525;p49">
            <a:extLst>
              <a:ext uri="{FF2B5EF4-FFF2-40B4-BE49-F238E27FC236}">
                <a16:creationId xmlns:a16="http://schemas.microsoft.com/office/drawing/2014/main" id="{DBF00C4F-1F00-C603-0B64-8F7F9E4FE29D}"/>
              </a:ext>
            </a:extLst>
          </p:cNvPr>
          <p:cNvCxnSpPr>
            <a:cxnSpLocks/>
          </p:cNvCxnSpPr>
          <p:nvPr/>
        </p:nvCxnSpPr>
        <p:spPr>
          <a:xfrm flipH="1">
            <a:off x="4238298" y="1537666"/>
            <a:ext cx="1082849" cy="0"/>
          </a:xfrm>
          <a:prstGeom prst="straightConnector1">
            <a:avLst/>
          </a:prstGeom>
          <a:noFill/>
          <a:ln w="9525" cap="flat" cmpd="sng">
            <a:solidFill>
              <a:schemeClr val="accent3"/>
            </a:solidFill>
            <a:prstDash val="solid"/>
            <a:round/>
            <a:headEnd type="none" w="med" len="med"/>
            <a:tailEnd type="diamond" w="med" len="med"/>
          </a:ln>
        </p:spPr>
      </p:cxnSp>
      <p:cxnSp>
        <p:nvCxnSpPr>
          <p:cNvPr id="28" name="Google Shape;523;p49">
            <a:extLst>
              <a:ext uri="{FF2B5EF4-FFF2-40B4-BE49-F238E27FC236}">
                <a16:creationId xmlns:a16="http://schemas.microsoft.com/office/drawing/2014/main" id="{F3D08162-EA31-4A73-F441-C5303679A919}"/>
              </a:ext>
            </a:extLst>
          </p:cNvPr>
          <p:cNvCxnSpPr>
            <a:cxnSpLocks/>
          </p:cNvCxnSpPr>
          <p:nvPr/>
        </p:nvCxnSpPr>
        <p:spPr>
          <a:xfrm>
            <a:off x="3736248" y="3681032"/>
            <a:ext cx="1114792" cy="0"/>
          </a:xfrm>
          <a:prstGeom prst="straightConnector1">
            <a:avLst/>
          </a:prstGeom>
          <a:noFill/>
          <a:ln w="9525" cap="flat" cmpd="sng">
            <a:solidFill>
              <a:schemeClr val="accent3"/>
            </a:solidFill>
            <a:prstDash val="solid"/>
            <a:round/>
            <a:headEnd type="none" w="med" len="med"/>
            <a:tailEnd type="diamond" w="med" len="med"/>
          </a:ln>
        </p:spPr>
      </p:cxnSp>
      <p:pic>
        <p:nvPicPr>
          <p:cNvPr id="30" name="Google Shape;1029;p71">
            <a:extLst>
              <a:ext uri="{FF2B5EF4-FFF2-40B4-BE49-F238E27FC236}">
                <a16:creationId xmlns:a16="http://schemas.microsoft.com/office/drawing/2014/main" id="{86D92CB1-B279-5BEA-51C6-6F8897BB4325}"/>
              </a:ext>
            </a:extLst>
          </p:cNvPr>
          <p:cNvPicPr preferRelativeResize="0"/>
          <p:nvPr/>
        </p:nvPicPr>
        <p:blipFill rotWithShape="1">
          <a:blip r:embed="rId3">
            <a:alphaModFix/>
          </a:blip>
          <a:srcRect l="42779" t="6693" r="44094" b="81710"/>
          <a:stretch/>
        </p:blipFill>
        <p:spPr>
          <a:xfrm rot="10800000" flipH="1">
            <a:off x="7868887" y="2318013"/>
            <a:ext cx="574401" cy="507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664"/>
        <p:cNvGrpSpPr/>
        <p:nvPr/>
      </p:nvGrpSpPr>
      <p:grpSpPr>
        <a:xfrm>
          <a:off x="0" y="0"/>
          <a:ext cx="0" cy="0"/>
          <a:chOff x="0" y="0"/>
          <a:chExt cx="0" cy="0"/>
        </a:xfrm>
      </p:grpSpPr>
      <p:sp>
        <p:nvSpPr>
          <p:cNvPr id="2" name="Google Shape;14031;p124">
            <a:extLst>
              <a:ext uri="{FF2B5EF4-FFF2-40B4-BE49-F238E27FC236}">
                <a16:creationId xmlns:a16="http://schemas.microsoft.com/office/drawing/2014/main" id="{08297979-BFC4-1575-8395-36F60437516E}"/>
              </a:ext>
            </a:extLst>
          </p:cNvPr>
          <p:cNvSpPr txBox="1">
            <a:spLocks/>
          </p:cNvSpPr>
          <p:nvPr/>
        </p:nvSpPr>
        <p:spPr>
          <a:xfrm>
            <a:off x="1048350" y="524376"/>
            <a:ext cx="7047300"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1pPr>
            <a:lvl2pPr marR="0" lvl="1"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2pPr>
            <a:lvl3pPr marR="0" lvl="2"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3pPr>
            <a:lvl4pPr marR="0" lvl="3"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4pPr>
            <a:lvl5pPr marR="0" lvl="4"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5pPr>
            <a:lvl6pPr marR="0" lvl="5"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6pPr>
            <a:lvl7pPr marR="0" lvl="6"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7pPr>
            <a:lvl8pPr marR="0" lvl="7"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8pPr>
            <a:lvl9pPr marR="0" lvl="8" algn="ctr" rtl="0">
              <a:lnSpc>
                <a:spcPct val="100000"/>
              </a:lnSpc>
              <a:spcBef>
                <a:spcPts val="0"/>
              </a:spcBef>
              <a:spcAft>
                <a:spcPts val="0"/>
              </a:spcAft>
              <a:buClr>
                <a:srgbClr val="FFFFFF"/>
              </a:buClr>
              <a:buSzPts val="2400"/>
              <a:buFont typeface="Proxima Nova Semibold"/>
              <a:buNone/>
              <a:defRPr sz="2400" b="0" i="0" u="none" strike="noStrike" cap="none">
                <a:solidFill>
                  <a:srgbClr val="FFFFFF"/>
                </a:solidFill>
                <a:latin typeface="Proxima Nova Semibold"/>
                <a:ea typeface="Proxima Nova Semibold"/>
                <a:cs typeface="Proxima Nova Semibold"/>
                <a:sym typeface="Proxima Nova Semibold"/>
              </a:defRPr>
            </a:lvl9pPr>
          </a:lstStyle>
          <a:p>
            <a:pPr>
              <a:buClr>
                <a:srgbClr val="000000"/>
              </a:buClr>
              <a:buSzPts val="1100"/>
              <a:buFont typeface="Arial"/>
              <a:buNone/>
            </a:pPr>
            <a:r>
              <a:rPr lang="en" sz="2400" b="1">
                <a:solidFill>
                  <a:schemeClr val="bg1"/>
                </a:solidFill>
              </a:rPr>
              <a:t>Referencias</a:t>
            </a:r>
            <a:endParaRPr lang="es-MX" b="1">
              <a:solidFill>
                <a:schemeClr val="bg1"/>
              </a:solidFill>
              <a:latin typeface="Arial"/>
              <a:ea typeface="Arial"/>
              <a:cs typeface="Arial"/>
              <a:sym typeface="Arial"/>
            </a:endParaRPr>
          </a:p>
        </p:txBody>
      </p:sp>
      <p:sp>
        <p:nvSpPr>
          <p:cNvPr id="3" name="Google Shape;490;p47">
            <a:extLst>
              <a:ext uri="{FF2B5EF4-FFF2-40B4-BE49-F238E27FC236}">
                <a16:creationId xmlns:a16="http://schemas.microsoft.com/office/drawing/2014/main" id="{C26BA51F-016E-F7A4-29E7-3420E845C5C7}"/>
              </a:ext>
            </a:extLst>
          </p:cNvPr>
          <p:cNvSpPr txBox="1">
            <a:spLocks/>
          </p:cNvSpPr>
          <p:nvPr/>
        </p:nvSpPr>
        <p:spPr>
          <a:xfrm>
            <a:off x="682286" y="1490367"/>
            <a:ext cx="8016545" cy="28410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spcAft>
                <a:spcPts val="1600"/>
              </a:spcAft>
            </a:pPr>
            <a:r>
              <a:rPr lang="es-MX" dirty="0">
                <a:solidFill>
                  <a:schemeClr val="bg1"/>
                </a:solidFill>
              </a:rPr>
              <a:t>Cabezas, G. A. Q. (2023, 17 agosto). ¿El dinero afecta la creatividad en el arte contemporáneo? descubre su impacto. Moneda. https://monedas.uno/el-dinero-afecta-la-creatividad-en-el-arte-contemporaneo-descubre-su-impacto/ </a:t>
            </a:r>
          </a:p>
          <a:p>
            <a:pPr algn="just">
              <a:spcAft>
                <a:spcPts val="1600"/>
              </a:spcAft>
            </a:pPr>
            <a:r>
              <a:rPr lang="es-MX" dirty="0">
                <a:solidFill>
                  <a:schemeClr val="bg1"/>
                </a:solidFill>
              </a:rPr>
              <a:t>Velázquez, J. (2018, 4 octubre). Falta de apoyos y poca difusión, principales problemas de artistas. Contramuro. https://www.contramuro.com/falta-de-apoyos-y-poca-difusion-principales-problemas-de-artistas/ </a:t>
            </a:r>
          </a:p>
          <a:p>
            <a:pPr algn="just">
              <a:spcAft>
                <a:spcPts val="1600"/>
              </a:spcAft>
            </a:pPr>
            <a:endParaRPr lang="es-MX" dirty="0">
              <a:solidFill>
                <a:schemeClr val="bg1"/>
              </a:solidFill>
            </a:endParaRPr>
          </a:p>
          <a:p>
            <a:pPr algn="just">
              <a:spcAft>
                <a:spcPts val="1600"/>
              </a:spcAft>
            </a:pPr>
            <a:endParaRPr lang="es-MX" dirty="0">
              <a:solidFill>
                <a:schemeClr val="bg1"/>
              </a:solidFill>
            </a:endParaRPr>
          </a:p>
          <a:p>
            <a:pPr algn="just">
              <a:spcAft>
                <a:spcPts val="1600"/>
              </a:spcAft>
            </a:pPr>
            <a:endParaRPr lang="en-US"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99"/>
        <p:cNvGrpSpPr/>
        <p:nvPr/>
      </p:nvGrpSpPr>
      <p:grpSpPr>
        <a:xfrm>
          <a:off x="0" y="0"/>
          <a:ext cx="0" cy="0"/>
          <a:chOff x="0" y="0"/>
          <a:chExt cx="0" cy="0"/>
        </a:xfrm>
      </p:grpSpPr>
      <p:sp>
        <p:nvSpPr>
          <p:cNvPr id="401" name="Google Shape;401;p43"/>
          <p:cNvSpPr txBox="1">
            <a:spLocks noGrp="1"/>
          </p:cNvSpPr>
          <p:nvPr>
            <p:ph type="ctrTitle"/>
          </p:nvPr>
        </p:nvSpPr>
        <p:spPr>
          <a:xfrm>
            <a:off x="1410600" y="491502"/>
            <a:ext cx="6322800" cy="39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3200">
                <a:solidFill>
                  <a:schemeClr val="dk2"/>
                </a:solidFill>
              </a:rPr>
              <a:t>Integrantes </a:t>
            </a:r>
            <a:r>
              <a:rPr lang="es-MX" sz="3200">
                <a:solidFill>
                  <a:schemeClr val="lt1"/>
                </a:solidFill>
              </a:rPr>
              <a:t>De Equipo</a:t>
            </a:r>
          </a:p>
        </p:txBody>
      </p:sp>
      <p:sp>
        <p:nvSpPr>
          <p:cNvPr id="2" name="Google Shape;431;p45">
            <a:extLst>
              <a:ext uri="{FF2B5EF4-FFF2-40B4-BE49-F238E27FC236}">
                <a16:creationId xmlns:a16="http://schemas.microsoft.com/office/drawing/2014/main" id="{B3D780A7-B1D2-4072-65C7-352039CEDFC7}"/>
              </a:ext>
            </a:extLst>
          </p:cNvPr>
          <p:cNvSpPr txBox="1">
            <a:spLocks/>
          </p:cNvSpPr>
          <p:nvPr/>
        </p:nvSpPr>
        <p:spPr>
          <a:xfrm>
            <a:off x="2503245" y="1827005"/>
            <a:ext cx="4137510" cy="26126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1pPr>
            <a:lvl2pPr marR="0" lvl="1" algn="l"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2400"/>
              <a:buFont typeface="Anton"/>
              <a:buNone/>
              <a:defRPr sz="2400" b="0" i="0" u="none" strike="noStrike" cap="none">
                <a:solidFill>
                  <a:schemeClr val="lt1"/>
                </a:solidFill>
                <a:latin typeface="Anton"/>
                <a:ea typeface="Anton"/>
                <a:cs typeface="Anton"/>
                <a:sym typeface="Anton"/>
              </a:defRPr>
            </a:lvl9pPr>
          </a:lstStyle>
          <a:p>
            <a:pPr>
              <a:lnSpc>
                <a:spcPct val="150000"/>
              </a:lnSpc>
            </a:pPr>
            <a:r>
              <a:rPr lang="es-MX" dirty="0"/>
              <a:t>Chan </a:t>
            </a:r>
            <a:r>
              <a:rPr lang="es-MX" dirty="0" err="1"/>
              <a:t>Puc</a:t>
            </a:r>
            <a:r>
              <a:rPr lang="es-MX" dirty="0"/>
              <a:t> Ángel </a:t>
            </a:r>
            <a:r>
              <a:rPr lang="es-MX" dirty="0" err="1"/>
              <a:t>Adrían</a:t>
            </a:r>
            <a:endParaRPr lang="es-MX" dirty="0"/>
          </a:p>
          <a:p>
            <a:pPr>
              <a:lnSpc>
                <a:spcPct val="150000"/>
              </a:lnSpc>
            </a:pPr>
            <a:r>
              <a:rPr lang="es-MX" dirty="0" err="1"/>
              <a:t>Graniel</a:t>
            </a:r>
            <a:r>
              <a:rPr lang="es-MX" dirty="0"/>
              <a:t> </a:t>
            </a:r>
            <a:r>
              <a:rPr lang="es-MX" dirty="0" err="1"/>
              <a:t>Arzat</a:t>
            </a:r>
            <a:r>
              <a:rPr lang="es-MX" dirty="0"/>
              <a:t> Aarón Isaac</a:t>
            </a:r>
          </a:p>
          <a:p>
            <a:pPr>
              <a:lnSpc>
                <a:spcPct val="150000"/>
              </a:lnSpc>
            </a:pPr>
            <a:r>
              <a:rPr lang="es-MX" dirty="0"/>
              <a:t>Martín Valdez </a:t>
            </a:r>
            <a:r>
              <a:rPr lang="es-MX" dirty="0" err="1"/>
              <a:t>Dioné</a:t>
            </a:r>
            <a:r>
              <a:rPr lang="es-MX" dirty="0"/>
              <a:t> Guadalupe</a:t>
            </a:r>
          </a:p>
          <a:p>
            <a:pPr>
              <a:lnSpc>
                <a:spcPct val="150000"/>
              </a:lnSpc>
            </a:pPr>
            <a:r>
              <a:rPr lang="es-MX" dirty="0"/>
              <a:t>Medina Padilla Kevin Alejandro</a:t>
            </a:r>
          </a:p>
          <a:p>
            <a:pPr>
              <a:lnSpc>
                <a:spcPct val="150000"/>
              </a:lnSpc>
            </a:pPr>
            <a:r>
              <a:rPr lang="es-MX" dirty="0"/>
              <a:t>Mendoza </a:t>
            </a:r>
            <a:r>
              <a:rPr lang="es-MX" dirty="0" err="1"/>
              <a:t>Tec</a:t>
            </a:r>
            <a:r>
              <a:rPr lang="es-MX" dirty="0"/>
              <a:t> Andrea Margarita</a:t>
            </a:r>
          </a:p>
        </p:txBody>
      </p:sp>
      <p:pic>
        <p:nvPicPr>
          <p:cNvPr id="1028" name="Picture 4" descr="Universidad Autónoma de Yucatán Logo PNG Vector (AI) Free Download">
            <a:extLst>
              <a:ext uri="{FF2B5EF4-FFF2-40B4-BE49-F238E27FC236}">
                <a16:creationId xmlns:a16="http://schemas.microsoft.com/office/drawing/2014/main" id="{65549AA2-758E-C802-3569-0BA9F621C6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063" y="1588168"/>
            <a:ext cx="1317316" cy="215953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Universidad Autónoma de Yucatán Logo PNG Vector (AI) Free Download">
            <a:extLst>
              <a:ext uri="{FF2B5EF4-FFF2-40B4-BE49-F238E27FC236}">
                <a16:creationId xmlns:a16="http://schemas.microsoft.com/office/drawing/2014/main" id="{F9FF6F88-D8ED-F0FB-D5FC-D25E211C9C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4742" y="1588168"/>
            <a:ext cx="1317316" cy="21595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6">
          <a:extLst>
            <a:ext uri="{FF2B5EF4-FFF2-40B4-BE49-F238E27FC236}">
              <a16:creationId xmlns:a16="http://schemas.microsoft.com/office/drawing/2014/main" id="{89A70B90-0DCE-C236-F891-CE22FA7EEB42}"/>
            </a:ext>
          </a:extLst>
        </p:cNvPr>
        <p:cNvGrpSpPr/>
        <p:nvPr/>
      </p:nvGrpSpPr>
      <p:grpSpPr>
        <a:xfrm>
          <a:off x="0" y="0"/>
          <a:ext cx="0" cy="0"/>
          <a:chOff x="0" y="0"/>
          <a:chExt cx="0" cy="0"/>
        </a:xfrm>
      </p:grpSpPr>
      <p:sp>
        <p:nvSpPr>
          <p:cNvPr id="477" name="Google Shape;477;p46">
            <a:extLst>
              <a:ext uri="{FF2B5EF4-FFF2-40B4-BE49-F238E27FC236}">
                <a16:creationId xmlns:a16="http://schemas.microsoft.com/office/drawing/2014/main" id="{BC2D0705-654E-95D0-2EAF-DDA1FBAD6747}"/>
              </a:ext>
            </a:extLst>
          </p:cNvPr>
          <p:cNvSpPr txBox="1">
            <a:spLocks noGrp="1"/>
          </p:cNvSpPr>
          <p:nvPr>
            <p:ph type="subTitle" idx="1"/>
          </p:nvPr>
        </p:nvSpPr>
        <p:spPr>
          <a:xfrm flipH="1">
            <a:off x="4844812" y="2192142"/>
            <a:ext cx="3571038" cy="251625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MX"/>
              <a:t>Falta de apoyo económico y difusión que afecta negativamente a una amplia gama de expresiones artísticas y sociales, desde eventos culturales hasta programas benéficos, obstaculizando la materialización de ideas, la contribución al enriquecimiento cultural y la participación comunitaria, lo que provoca una fuga de talentos y limita las oportunidades de apreciación cultural.</a:t>
            </a:r>
            <a:endParaRPr lang="en-US"/>
          </a:p>
        </p:txBody>
      </p:sp>
      <p:sp>
        <p:nvSpPr>
          <p:cNvPr id="478" name="Google Shape;478;p46">
            <a:extLst>
              <a:ext uri="{FF2B5EF4-FFF2-40B4-BE49-F238E27FC236}">
                <a16:creationId xmlns:a16="http://schemas.microsoft.com/office/drawing/2014/main" id="{A7E02227-2A2B-8BF1-70CD-94D5D4383B71}"/>
              </a:ext>
            </a:extLst>
          </p:cNvPr>
          <p:cNvSpPr txBox="1">
            <a:spLocks noGrp="1"/>
          </p:cNvSpPr>
          <p:nvPr>
            <p:ph type="title"/>
          </p:nvPr>
        </p:nvSpPr>
        <p:spPr>
          <a:xfrm>
            <a:off x="4844812" y="468350"/>
            <a:ext cx="3571038" cy="1671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rPr>
              <a:t>Problemática </a:t>
            </a:r>
            <a:r>
              <a:rPr lang="en">
                <a:solidFill>
                  <a:schemeClr val="dk2"/>
                </a:solidFill>
              </a:rPr>
              <a:t>a Resolver</a:t>
            </a:r>
            <a:endParaRPr>
              <a:solidFill>
                <a:schemeClr val="dk2"/>
              </a:solidFill>
            </a:endParaRPr>
          </a:p>
        </p:txBody>
      </p:sp>
      <p:sp>
        <p:nvSpPr>
          <p:cNvPr id="479" name="Google Shape;479;p46">
            <a:extLst>
              <a:ext uri="{FF2B5EF4-FFF2-40B4-BE49-F238E27FC236}">
                <a16:creationId xmlns:a16="http://schemas.microsoft.com/office/drawing/2014/main" id="{8B17F370-6960-1F76-D5E7-E4F418BE3215}"/>
              </a:ext>
            </a:extLst>
          </p:cNvPr>
          <p:cNvSpPr/>
          <p:nvPr/>
        </p:nvSpPr>
        <p:spPr>
          <a:xfrm>
            <a:off x="2246900" y="617700"/>
            <a:ext cx="198000" cy="19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FC050"/>
              </a:solidFill>
            </a:endParaRPr>
          </a:p>
        </p:txBody>
      </p:sp>
      <p:sp>
        <p:nvSpPr>
          <p:cNvPr id="480" name="Google Shape;480;p46">
            <a:extLst>
              <a:ext uri="{FF2B5EF4-FFF2-40B4-BE49-F238E27FC236}">
                <a16:creationId xmlns:a16="http://schemas.microsoft.com/office/drawing/2014/main" id="{EA64E0D9-3C61-CA3C-E4BF-9F0D2820C9D6}"/>
              </a:ext>
            </a:extLst>
          </p:cNvPr>
          <p:cNvSpPr/>
          <p:nvPr/>
        </p:nvSpPr>
        <p:spPr>
          <a:xfrm>
            <a:off x="2573350" y="617700"/>
            <a:ext cx="198000" cy="19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6">
            <a:extLst>
              <a:ext uri="{FF2B5EF4-FFF2-40B4-BE49-F238E27FC236}">
                <a16:creationId xmlns:a16="http://schemas.microsoft.com/office/drawing/2014/main" id="{0ED71E6C-EDBB-E38C-18F0-1AB152E169D5}"/>
              </a:ext>
            </a:extLst>
          </p:cNvPr>
          <p:cNvSpPr/>
          <p:nvPr/>
        </p:nvSpPr>
        <p:spPr>
          <a:xfrm>
            <a:off x="2899800" y="617700"/>
            <a:ext cx="198000" cy="19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3" name="Google Shape;483;p46">
            <a:extLst>
              <a:ext uri="{FF2B5EF4-FFF2-40B4-BE49-F238E27FC236}">
                <a16:creationId xmlns:a16="http://schemas.microsoft.com/office/drawing/2014/main" id="{8AECD3E7-4762-048D-CCA7-70A30467EDF9}"/>
              </a:ext>
            </a:extLst>
          </p:cNvPr>
          <p:cNvPicPr preferRelativeResize="0"/>
          <p:nvPr/>
        </p:nvPicPr>
        <p:blipFill rotWithShape="1">
          <a:blip r:embed="rId3">
            <a:alphaModFix/>
          </a:blip>
          <a:srcRect l="42779" t="6693" r="44094" b="81710"/>
          <a:stretch/>
        </p:blipFill>
        <p:spPr>
          <a:xfrm rot="10800000" flipH="1">
            <a:off x="844163" y="1143001"/>
            <a:ext cx="574401" cy="507474"/>
          </a:xfrm>
          <a:prstGeom prst="rect">
            <a:avLst/>
          </a:prstGeom>
          <a:noFill/>
          <a:ln>
            <a:noFill/>
          </a:ln>
        </p:spPr>
      </p:pic>
      <p:pic>
        <p:nvPicPr>
          <p:cNvPr id="484" name="Google Shape;484;p46">
            <a:extLst>
              <a:ext uri="{FF2B5EF4-FFF2-40B4-BE49-F238E27FC236}">
                <a16:creationId xmlns:a16="http://schemas.microsoft.com/office/drawing/2014/main" id="{14646AB5-736D-BCCD-826E-65E26BE0B7D6}"/>
              </a:ext>
            </a:extLst>
          </p:cNvPr>
          <p:cNvPicPr preferRelativeResize="0"/>
          <p:nvPr/>
        </p:nvPicPr>
        <p:blipFill rotWithShape="1">
          <a:blip r:embed="rId3">
            <a:alphaModFix/>
          </a:blip>
          <a:srcRect l="50634" t="9752" r="43731" b="81493"/>
          <a:stretch/>
        </p:blipFill>
        <p:spPr>
          <a:xfrm rot="10800000" flipH="1">
            <a:off x="600725" y="3075475"/>
            <a:ext cx="254775" cy="395850"/>
          </a:xfrm>
          <a:prstGeom prst="rect">
            <a:avLst/>
          </a:prstGeom>
          <a:noFill/>
          <a:ln>
            <a:noFill/>
          </a:ln>
        </p:spPr>
      </p:pic>
      <p:pic>
        <p:nvPicPr>
          <p:cNvPr id="485" name="Google Shape;485;p46">
            <a:extLst>
              <a:ext uri="{FF2B5EF4-FFF2-40B4-BE49-F238E27FC236}">
                <a16:creationId xmlns:a16="http://schemas.microsoft.com/office/drawing/2014/main" id="{7387AEDE-BE43-5CC5-B073-121157917583}"/>
              </a:ext>
            </a:extLst>
          </p:cNvPr>
          <p:cNvPicPr preferRelativeResize="0"/>
          <p:nvPr/>
        </p:nvPicPr>
        <p:blipFill rotWithShape="1">
          <a:blip r:embed="rId3">
            <a:alphaModFix/>
          </a:blip>
          <a:srcRect l="46576" t="6693" r="44095" b="81710"/>
          <a:stretch/>
        </p:blipFill>
        <p:spPr>
          <a:xfrm rot="10800000" flipH="1">
            <a:off x="4760591" y="1463870"/>
            <a:ext cx="408225" cy="507474"/>
          </a:xfrm>
          <a:prstGeom prst="rect">
            <a:avLst/>
          </a:prstGeom>
          <a:noFill/>
          <a:ln>
            <a:noFill/>
          </a:ln>
        </p:spPr>
      </p:pic>
      <p:pic>
        <p:nvPicPr>
          <p:cNvPr id="2" name="Google Shape;2710;p111">
            <a:extLst>
              <a:ext uri="{FF2B5EF4-FFF2-40B4-BE49-F238E27FC236}">
                <a16:creationId xmlns:a16="http://schemas.microsoft.com/office/drawing/2014/main" id="{43791C85-1655-3372-92E0-2C7AB37D300A}"/>
              </a:ext>
            </a:extLst>
          </p:cNvPr>
          <p:cNvPicPr preferRelativeResize="0"/>
          <p:nvPr/>
        </p:nvPicPr>
        <p:blipFill rotWithShape="1">
          <a:blip r:embed="rId4">
            <a:alphaModFix/>
          </a:blip>
          <a:srcRect t="6567" b="11945"/>
          <a:stretch/>
        </p:blipFill>
        <p:spPr>
          <a:xfrm>
            <a:off x="874179" y="1717607"/>
            <a:ext cx="3697821" cy="2990785"/>
          </a:xfrm>
          <a:prstGeom prst="rect">
            <a:avLst/>
          </a:prstGeom>
          <a:noFill/>
          <a:ln>
            <a:noFill/>
          </a:ln>
        </p:spPr>
      </p:pic>
    </p:spTree>
    <p:extLst>
      <p:ext uri="{BB962C8B-B14F-4D97-AF65-F5344CB8AC3E}">
        <p14:creationId xmlns:p14="http://schemas.microsoft.com/office/powerpoint/2010/main" val="2375903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6">
          <a:extLst>
            <a:ext uri="{FF2B5EF4-FFF2-40B4-BE49-F238E27FC236}">
              <a16:creationId xmlns:a16="http://schemas.microsoft.com/office/drawing/2014/main" id="{06196E30-00EC-F005-3FBA-270E290E1C82}"/>
            </a:ext>
          </a:extLst>
        </p:cNvPr>
        <p:cNvGrpSpPr/>
        <p:nvPr/>
      </p:nvGrpSpPr>
      <p:grpSpPr>
        <a:xfrm>
          <a:off x="0" y="0"/>
          <a:ext cx="0" cy="0"/>
          <a:chOff x="0" y="0"/>
          <a:chExt cx="0" cy="0"/>
        </a:xfrm>
      </p:grpSpPr>
      <p:sp>
        <p:nvSpPr>
          <p:cNvPr id="477" name="Google Shape;477;p46">
            <a:extLst>
              <a:ext uri="{FF2B5EF4-FFF2-40B4-BE49-F238E27FC236}">
                <a16:creationId xmlns:a16="http://schemas.microsoft.com/office/drawing/2014/main" id="{A3E803DF-BAB8-8C86-CA4F-AFFAD1144C3C}"/>
              </a:ext>
            </a:extLst>
          </p:cNvPr>
          <p:cNvSpPr txBox="1">
            <a:spLocks noGrp="1"/>
          </p:cNvSpPr>
          <p:nvPr>
            <p:ph type="subTitle" idx="1"/>
          </p:nvPr>
        </p:nvSpPr>
        <p:spPr>
          <a:xfrm flipH="1">
            <a:off x="3757763" y="2626490"/>
            <a:ext cx="4785511" cy="190923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MX"/>
              <a:t>Esta dualidad de desafíos repercute en la creatividad, la diversidad cultural y el desarrollo de las expresiones artísticas, basándonos en ejemplos tanto a nivel local, como el presentado por Velázquez (2018) en Michoacán, como en un contexto global, representado por la perspectiva sobre el arte contemporáneo y el dinero (Cabezas, 2023).</a:t>
            </a:r>
            <a:endParaRPr lang="en-US"/>
          </a:p>
        </p:txBody>
      </p:sp>
      <p:sp>
        <p:nvSpPr>
          <p:cNvPr id="478" name="Google Shape;478;p46">
            <a:extLst>
              <a:ext uri="{FF2B5EF4-FFF2-40B4-BE49-F238E27FC236}">
                <a16:creationId xmlns:a16="http://schemas.microsoft.com/office/drawing/2014/main" id="{9B33DA4C-26E4-F146-B2C3-3D6346777E9C}"/>
              </a:ext>
            </a:extLst>
          </p:cNvPr>
          <p:cNvSpPr txBox="1">
            <a:spLocks noGrp="1"/>
          </p:cNvSpPr>
          <p:nvPr>
            <p:ph type="title"/>
          </p:nvPr>
        </p:nvSpPr>
        <p:spPr>
          <a:xfrm>
            <a:off x="3839586" y="410163"/>
            <a:ext cx="4413232" cy="50747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3200">
                <a:solidFill>
                  <a:schemeClr val="lt1"/>
                </a:solidFill>
              </a:rPr>
              <a:t>Problemática </a:t>
            </a:r>
            <a:r>
              <a:rPr lang="en" sz="3200">
                <a:solidFill>
                  <a:schemeClr val="dk2"/>
                </a:solidFill>
              </a:rPr>
              <a:t>a Resolver</a:t>
            </a:r>
            <a:endParaRPr sz="3200">
              <a:solidFill>
                <a:schemeClr val="dk2"/>
              </a:solidFill>
            </a:endParaRPr>
          </a:p>
        </p:txBody>
      </p:sp>
      <p:sp>
        <p:nvSpPr>
          <p:cNvPr id="479" name="Google Shape;479;p46">
            <a:extLst>
              <a:ext uri="{FF2B5EF4-FFF2-40B4-BE49-F238E27FC236}">
                <a16:creationId xmlns:a16="http://schemas.microsoft.com/office/drawing/2014/main" id="{F717B308-1396-7C78-ABE3-882EC95EAF5F}"/>
              </a:ext>
            </a:extLst>
          </p:cNvPr>
          <p:cNvSpPr/>
          <p:nvPr/>
        </p:nvSpPr>
        <p:spPr>
          <a:xfrm>
            <a:off x="2246900" y="617700"/>
            <a:ext cx="198000" cy="19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FC050"/>
              </a:solidFill>
            </a:endParaRPr>
          </a:p>
        </p:txBody>
      </p:sp>
      <p:sp>
        <p:nvSpPr>
          <p:cNvPr id="480" name="Google Shape;480;p46">
            <a:extLst>
              <a:ext uri="{FF2B5EF4-FFF2-40B4-BE49-F238E27FC236}">
                <a16:creationId xmlns:a16="http://schemas.microsoft.com/office/drawing/2014/main" id="{3308189E-3260-A2C5-D414-D7E8BD6BC7F5}"/>
              </a:ext>
            </a:extLst>
          </p:cNvPr>
          <p:cNvSpPr/>
          <p:nvPr/>
        </p:nvSpPr>
        <p:spPr>
          <a:xfrm>
            <a:off x="2573350" y="617700"/>
            <a:ext cx="198000" cy="19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6">
            <a:extLst>
              <a:ext uri="{FF2B5EF4-FFF2-40B4-BE49-F238E27FC236}">
                <a16:creationId xmlns:a16="http://schemas.microsoft.com/office/drawing/2014/main" id="{0DCE0253-8159-BFF4-7569-5E144B3EC564}"/>
              </a:ext>
            </a:extLst>
          </p:cNvPr>
          <p:cNvSpPr/>
          <p:nvPr/>
        </p:nvSpPr>
        <p:spPr>
          <a:xfrm>
            <a:off x="2899800" y="617700"/>
            <a:ext cx="198000" cy="19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3" name="Google Shape;483;p46">
            <a:extLst>
              <a:ext uri="{FF2B5EF4-FFF2-40B4-BE49-F238E27FC236}">
                <a16:creationId xmlns:a16="http://schemas.microsoft.com/office/drawing/2014/main" id="{F948C89A-0364-09DC-1547-F274B07E699B}"/>
              </a:ext>
            </a:extLst>
          </p:cNvPr>
          <p:cNvPicPr preferRelativeResize="0"/>
          <p:nvPr/>
        </p:nvPicPr>
        <p:blipFill rotWithShape="1">
          <a:blip r:embed="rId3">
            <a:alphaModFix/>
          </a:blip>
          <a:srcRect l="42779" t="6693" r="44094" b="81710"/>
          <a:stretch/>
        </p:blipFill>
        <p:spPr>
          <a:xfrm rot="10800000" flipH="1">
            <a:off x="440912" y="630646"/>
            <a:ext cx="574401" cy="507474"/>
          </a:xfrm>
          <a:prstGeom prst="rect">
            <a:avLst/>
          </a:prstGeom>
          <a:noFill/>
          <a:ln>
            <a:noFill/>
          </a:ln>
        </p:spPr>
      </p:pic>
      <p:pic>
        <p:nvPicPr>
          <p:cNvPr id="484" name="Google Shape;484;p46">
            <a:extLst>
              <a:ext uri="{FF2B5EF4-FFF2-40B4-BE49-F238E27FC236}">
                <a16:creationId xmlns:a16="http://schemas.microsoft.com/office/drawing/2014/main" id="{7FB76B9A-7784-B3CC-652B-CB7C882FE20B}"/>
              </a:ext>
            </a:extLst>
          </p:cNvPr>
          <p:cNvPicPr preferRelativeResize="0"/>
          <p:nvPr/>
        </p:nvPicPr>
        <p:blipFill rotWithShape="1">
          <a:blip r:embed="rId3">
            <a:alphaModFix/>
          </a:blip>
          <a:srcRect l="50634" t="9752" r="43731" b="81493"/>
          <a:stretch/>
        </p:blipFill>
        <p:spPr>
          <a:xfrm rot="10800000" flipH="1">
            <a:off x="600725" y="3075475"/>
            <a:ext cx="254775" cy="395850"/>
          </a:xfrm>
          <a:prstGeom prst="rect">
            <a:avLst/>
          </a:prstGeom>
          <a:noFill/>
          <a:ln>
            <a:noFill/>
          </a:ln>
        </p:spPr>
      </p:pic>
      <p:pic>
        <p:nvPicPr>
          <p:cNvPr id="485" name="Google Shape;485;p46">
            <a:extLst>
              <a:ext uri="{FF2B5EF4-FFF2-40B4-BE49-F238E27FC236}">
                <a16:creationId xmlns:a16="http://schemas.microsoft.com/office/drawing/2014/main" id="{AED114DE-AB16-BB30-8ECB-C0E1A9778E96}"/>
              </a:ext>
            </a:extLst>
          </p:cNvPr>
          <p:cNvPicPr preferRelativeResize="0"/>
          <p:nvPr/>
        </p:nvPicPr>
        <p:blipFill rotWithShape="1">
          <a:blip r:embed="rId3">
            <a:alphaModFix/>
          </a:blip>
          <a:srcRect l="46576" t="6693" r="44095" b="81710"/>
          <a:stretch/>
        </p:blipFill>
        <p:spPr>
          <a:xfrm rot="10800000" flipH="1">
            <a:off x="3038806" y="2594001"/>
            <a:ext cx="408225" cy="507474"/>
          </a:xfrm>
          <a:prstGeom prst="rect">
            <a:avLst/>
          </a:prstGeom>
          <a:noFill/>
          <a:ln>
            <a:noFill/>
          </a:ln>
        </p:spPr>
      </p:pic>
      <p:pic>
        <p:nvPicPr>
          <p:cNvPr id="3" name="Google Shape;2580;p104">
            <a:extLst>
              <a:ext uri="{FF2B5EF4-FFF2-40B4-BE49-F238E27FC236}">
                <a16:creationId xmlns:a16="http://schemas.microsoft.com/office/drawing/2014/main" id="{7832A38F-590E-A355-3E58-B517DE262DEE}"/>
              </a:ext>
            </a:extLst>
          </p:cNvPr>
          <p:cNvPicPr preferRelativeResize="0"/>
          <p:nvPr/>
        </p:nvPicPr>
        <p:blipFill>
          <a:blip r:embed="rId4">
            <a:alphaModFix/>
          </a:blip>
          <a:stretch>
            <a:fillRect/>
          </a:stretch>
        </p:blipFill>
        <p:spPr>
          <a:xfrm>
            <a:off x="1131363" y="2411416"/>
            <a:ext cx="2455604" cy="2554456"/>
          </a:xfrm>
          <a:prstGeom prst="rect">
            <a:avLst/>
          </a:prstGeom>
          <a:noFill/>
          <a:ln>
            <a:noFill/>
          </a:ln>
        </p:spPr>
      </p:pic>
      <p:sp>
        <p:nvSpPr>
          <p:cNvPr id="6" name="Google Shape;477;p46">
            <a:extLst>
              <a:ext uri="{FF2B5EF4-FFF2-40B4-BE49-F238E27FC236}">
                <a16:creationId xmlns:a16="http://schemas.microsoft.com/office/drawing/2014/main" id="{C94E93C8-1A05-C8CB-1062-975B78BF9DB7}"/>
              </a:ext>
            </a:extLst>
          </p:cNvPr>
          <p:cNvSpPr txBox="1">
            <a:spLocks/>
          </p:cNvSpPr>
          <p:nvPr/>
        </p:nvSpPr>
        <p:spPr>
          <a:xfrm flipH="1">
            <a:off x="855501" y="1358602"/>
            <a:ext cx="7970719" cy="115260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1800"/>
              <a:buFont typeface="Anaheim"/>
              <a:buNone/>
              <a:defRPr sz="1600" b="0" i="0" u="none" strike="noStrike" cap="none">
                <a:solidFill>
                  <a:schemeClr val="lt1"/>
                </a:solidFill>
                <a:latin typeface="Anaheim"/>
                <a:ea typeface="Anaheim"/>
                <a:cs typeface="Anaheim"/>
                <a:sym typeface="Anaheim"/>
              </a:defRPr>
            </a:lvl1pPr>
            <a:lvl2pPr marL="914400" marR="0" lvl="1"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2pPr>
            <a:lvl3pPr marL="1371600" marR="0" lvl="2"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3pPr>
            <a:lvl4pPr marL="1828800" marR="0" lvl="3"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4pPr>
            <a:lvl5pPr marL="2286000" marR="0" lvl="4"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5pPr>
            <a:lvl6pPr marL="2743200" marR="0" lvl="5"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6pPr>
            <a:lvl7pPr marL="3200400" marR="0" lvl="6"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7pPr>
            <a:lvl8pPr marL="3657600" marR="0" lvl="7"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8pPr>
            <a:lvl9pPr marL="4114800" marR="0" lvl="8"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9pPr>
          </a:lstStyle>
          <a:p>
            <a:pPr marL="0" indent="0" algn="l"/>
            <a:r>
              <a:rPr lang="es-MX"/>
              <a:t>En el  mundo del arte y la cultura, la falta de visibilidad y apoyo económico se manifiesta como una problemática que afecta tanto a artistas locales como a organizaciones culturales. Esta carencia no solo obstaculiza la materialización de proyectos innovadores, sino que también limita el acceso del público a la riqueza cultural de su entorno. </a:t>
            </a:r>
            <a:endParaRPr lang="en-US"/>
          </a:p>
        </p:txBody>
      </p:sp>
      <p:pic>
        <p:nvPicPr>
          <p:cNvPr id="7" name="Google Shape;485;p46">
            <a:extLst>
              <a:ext uri="{FF2B5EF4-FFF2-40B4-BE49-F238E27FC236}">
                <a16:creationId xmlns:a16="http://schemas.microsoft.com/office/drawing/2014/main" id="{3128E7CE-CF81-F6C9-0F0E-E38F337F2616}"/>
              </a:ext>
            </a:extLst>
          </p:cNvPr>
          <p:cNvPicPr preferRelativeResize="0"/>
          <p:nvPr/>
        </p:nvPicPr>
        <p:blipFill rotWithShape="1">
          <a:blip r:embed="rId3">
            <a:alphaModFix/>
          </a:blip>
          <a:srcRect l="46576" t="6693" r="44095" b="81710"/>
          <a:stretch/>
        </p:blipFill>
        <p:spPr>
          <a:xfrm rot="10800000" flipH="1">
            <a:off x="8417995" y="2119016"/>
            <a:ext cx="408225" cy="507474"/>
          </a:xfrm>
          <a:prstGeom prst="rect">
            <a:avLst/>
          </a:prstGeom>
          <a:noFill/>
          <a:ln>
            <a:noFill/>
          </a:ln>
        </p:spPr>
      </p:pic>
    </p:spTree>
    <p:extLst>
      <p:ext uri="{BB962C8B-B14F-4D97-AF65-F5344CB8AC3E}">
        <p14:creationId xmlns:p14="http://schemas.microsoft.com/office/powerpoint/2010/main" val="3562750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6">
          <a:extLst>
            <a:ext uri="{FF2B5EF4-FFF2-40B4-BE49-F238E27FC236}">
              <a16:creationId xmlns:a16="http://schemas.microsoft.com/office/drawing/2014/main" id="{A795CC23-91A6-59FA-EF05-0CB51FE0FFB6}"/>
            </a:ext>
          </a:extLst>
        </p:cNvPr>
        <p:cNvGrpSpPr/>
        <p:nvPr/>
      </p:nvGrpSpPr>
      <p:grpSpPr>
        <a:xfrm>
          <a:off x="0" y="0"/>
          <a:ext cx="0" cy="0"/>
          <a:chOff x="0" y="0"/>
          <a:chExt cx="0" cy="0"/>
        </a:xfrm>
      </p:grpSpPr>
      <p:sp>
        <p:nvSpPr>
          <p:cNvPr id="478" name="Google Shape;478;p46">
            <a:extLst>
              <a:ext uri="{FF2B5EF4-FFF2-40B4-BE49-F238E27FC236}">
                <a16:creationId xmlns:a16="http://schemas.microsoft.com/office/drawing/2014/main" id="{DD67716E-3228-EB82-3604-0EAD3ED6D8B2}"/>
              </a:ext>
            </a:extLst>
          </p:cNvPr>
          <p:cNvSpPr txBox="1">
            <a:spLocks noGrp="1"/>
          </p:cNvSpPr>
          <p:nvPr>
            <p:ph type="title"/>
          </p:nvPr>
        </p:nvSpPr>
        <p:spPr>
          <a:xfrm>
            <a:off x="3839586" y="410163"/>
            <a:ext cx="4413232" cy="50747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3200">
                <a:solidFill>
                  <a:schemeClr val="lt1"/>
                </a:solidFill>
              </a:rPr>
              <a:t>Problemática </a:t>
            </a:r>
            <a:r>
              <a:rPr lang="en" sz="3200">
                <a:solidFill>
                  <a:schemeClr val="dk2"/>
                </a:solidFill>
              </a:rPr>
              <a:t>a Resolver</a:t>
            </a:r>
            <a:endParaRPr sz="3200">
              <a:solidFill>
                <a:schemeClr val="dk2"/>
              </a:solidFill>
            </a:endParaRPr>
          </a:p>
        </p:txBody>
      </p:sp>
      <p:sp>
        <p:nvSpPr>
          <p:cNvPr id="479" name="Google Shape;479;p46">
            <a:extLst>
              <a:ext uri="{FF2B5EF4-FFF2-40B4-BE49-F238E27FC236}">
                <a16:creationId xmlns:a16="http://schemas.microsoft.com/office/drawing/2014/main" id="{3646E55C-B97D-DFA7-CF8F-60A83DD9D92B}"/>
              </a:ext>
            </a:extLst>
          </p:cNvPr>
          <p:cNvSpPr/>
          <p:nvPr/>
        </p:nvSpPr>
        <p:spPr>
          <a:xfrm>
            <a:off x="2246900" y="617700"/>
            <a:ext cx="198000" cy="19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FC050"/>
              </a:solidFill>
            </a:endParaRPr>
          </a:p>
        </p:txBody>
      </p:sp>
      <p:sp>
        <p:nvSpPr>
          <p:cNvPr id="480" name="Google Shape;480;p46">
            <a:extLst>
              <a:ext uri="{FF2B5EF4-FFF2-40B4-BE49-F238E27FC236}">
                <a16:creationId xmlns:a16="http://schemas.microsoft.com/office/drawing/2014/main" id="{1A35D756-AB86-26B1-B343-E8CD2B3FAAA5}"/>
              </a:ext>
            </a:extLst>
          </p:cNvPr>
          <p:cNvSpPr/>
          <p:nvPr/>
        </p:nvSpPr>
        <p:spPr>
          <a:xfrm>
            <a:off x="2573350" y="617700"/>
            <a:ext cx="198000" cy="19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6">
            <a:extLst>
              <a:ext uri="{FF2B5EF4-FFF2-40B4-BE49-F238E27FC236}">
                <a16:creationId xmlns:a16="http://schemas.microsoft.com/office/drawing/2014/main" id="{1BD7376C-742A-E2B3-E333-A1898922C7D2}"/>
              </a:ext>
            </a:extLst>
          </p:cNvPr>
          <p:cNvSpPr/>
          <p:nvPr/>
        </p:nvSpPr>
        <p:spPr>
          <a:xfrm>
            <a:off x="2899800" y="617700"/>
            <a:ext cx="198000" cy="19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3" name="Google Shape;483;p46">
            <a:extLst>
              <a:ext uri="{FF2B5EF4-FFF2-40B4-BE49-F238E27FC236}">
                <a16:creationId xmlns:a16="http://schemas.microsoft.com/office/drawing/2014/main" id="{5C4E68FD-D89C-F198-C591-B9EF9100A51D}"/>
              </a:ext>
            </a:extLst>
          </p:cNvPr>
          <p:cNvPicPr preferRelativeResize="0"/>
          <p:nvPr/>
        </p:nvPicPr>
        <p:blipFill rotWithShape="1">
          <a:blip r:embed="rId3">
            <a:alphaModFix/>
          </a:blip>
          <a:srcRect l="42779" t="6693" r="44094" b="81710"/>
          <a:stretch/>
        </p:blipFill>
        <p:spPr>
          <a:xfrm rot="10800000" flipH="1">
            <a:off x="326812" y="981922"/>
            <a:ext cx="574401" cy="507474"/>
          </a:xfrm>
          <a:prstGeom prst="rect">
            <a:avLst/>
          </a:prstGeom>
          <a:noFill/>
          <a:ln>
            <a:noFill/>
          </a:ln>
        </p:spPr>
      </p:pic>
      <p:pic>
        <p:nvPicPr>
          <p:cNvPr id="484" name="Google Shape;484;p46">
            <a:extLst>
              <a:ext uri="{FF2B5EF4-FFF2-40B4-BE49-F238E27FC236}">
                <a16:creationId xmlns:a16="http://schemas.microsoft.com/office/drawing/2014/main" id="{60F8E246-2FA9-2C07-B1E3-89C2316270AC}"/>
              </a:ext>
            </a:extLst>
          </p:cNvPr>
          <p:cNvPicPr preferRelativeResize="0"/>
          <p:nvPr/>
        </p:nvPicPr>
        <p:blipFill rotWithShape="1">
          <a:blip r:embed="rId3">
            <a:alphaModFix/>
          </a:blip>
          <a:srcRect l="50634" t="9752" r="43731" b="81493"/>
          <a:stretch/>
        </p:blipFill>
        <p:spPr>
          <a:xfrm rot="10800000" flipH="1">
            <a:off x="543629" y="3970392"/>
            <a:ext cx="254775" cy="395850"/>
          </a:xfrm>
          <a:prstGeom prst="rect">
            <a:avLst/>
          </a:prstGeom>
          <a:noFill/>
          <a:ln>
            <a:noFill/>
          </a:ln>
        </p:spPr>
      </p:pic>
      <p:pic>
        <p:nvPicPr>
          <p:cNvPr id="485" name="Google Shape;485;p46">
            <a:extLst>
              <a:ext uri="{FF2B5EF4-FFF2-40B4-BE49-F238E27FC236}">
                <a16:creationId xmlns:a16="http://schemas.microsoft.com/office/drawing/2014/main" id="{4EC9D652-40E4-1C51-D754-3D125458D9D0}"/>
              </a:ext>
            </a:extLst>
          </p:cNvPr>
          <p:cNvPicPr preferRelativeResize="0"/>
          <p:nvPr/>
        </p:nvPicPr>
        <p:blipFill rotWithShape="1">
          <a:blip r:embed="rId3">
            <a:alphaModFix/>
          </a:blip>
          <a:srcRect l="46576" t="6693" r="44095" b="81710"/>
          <a:stretch/>
        </p:blipFill>
        <p:spPr>
          <a:xfrm rot="10800000" flipH="1">
            <a:off x="8372730" y="3858768"/>
            <a:ext cx="408225" cy="507474"/>
          </a:xfrm>
          <a:prstGeom prst="rect">
            <a:avLst/>
          </a:prstGeom>
          <a:noFill/>
          <a:ln>
            <a:noFill/>
          </a:ln>
        </p:spPr>
      </p:pic>
      <p:sp>
        <p:nvSpPr>
          <p:cNvPr id="6" name="Google Shape;477;p46">
            <a:extLst>
              <a:ext uri="{FF2B5EF4-FFF2-40B4-BE49-F238E27FC236}">
                <a16:creationId xmlns:a16="http://schemas.microsoft.com/office/drawing/2014/main" id="{2E1E8BAC-E084-4E3D-39AC-75DC15005937}"/>
              </a:ext>
            </a:extLst>
          </p:cNvPr>
          <p:cNvSpPr txBox="1">
            <a:spLocks/>
          </p:cNvSpPr>
          <p:nvPr/>
        </p:nvSpPr>
        <p:spPr>
          <a:xfrm flipH="1">
            <a:off x="1054193" y="1235659"/>
            <a:ext cx="7421346" cy="330822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1800"/>
              <a:buFont typeface="Anaheim"/>
              <a:buNone/>
              <a:defRPr sz="1600" b="0" i="0" u="none" strike="noStrike" cap="none">
                <a:solidFill>
                  <a:schemeClr val="lt1"/>
                </a:solidFill>
                <a:latin typeface="Anaheim"/>
                <a:ea typeface="Anaheim"/>
                <a:cs typeface="Anaheim"/>
                <a:sym typeface="Anaheim"/>
              </a:defRPr>
            </a:lvl1pPr>
            <a:lvl2pPr marL="914400" marR="0" lvl="1"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2pPr>
            <a:lvl3pPr marL="1371600" marR="0" lvl="2"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3pPr>
            <a:lvl4pPr marL="1828800" marR="0" lvl="3"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4pPr>
            <a:lvl5pPr marL="2286000" marR="0" lvl="4"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5pPr>
            <a:lvl6pPr marL="2743200" marR="0" lvl="5"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6pPr>
            <a:lvl7pPr marL="3200400" marR="0" lvl="6"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7pPr>
            <a:lvl8pPr marL="3657600" marR="0" lvl="7"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8pPr>
            <a:lvl9pPr marL="4114800" marR="0" lvl="8" indent="-317500" algn="r" rtl="0">
              <a:lnSpc>
                <a:spcPct val="100000"/>
              </a:lnSpc>
              <a:spcBef>
                <a:spcPts val="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9pPr>
          </a:lstStyle>
          <a:p>
            <a:pPr marL="0" indent="0" algn="l"/>
            <a:r>
              <a:rPr lang="es-MX"/>
              <a:t>La falta de respaldo financiero y difusión de eventos culturales, como señala Velázquez (2018) con los artistas michoacanos liderados por </a:t>
            </a:r>
            <a:r>
              <a:rPr lang="es-MX" err="1"/>
              <a:t>Cardiela</a:t>
            </a:r>
            <a:r>
              <a:rPr lang="es-MX"/>
              <a:t> Amezcua Luna, emerge como un desafío crucial en el ámbito local, limitando la capacidad de los artistas para llevar a cabo proyectos significativos y contribuyendo a la merma de la calidad de los eventos culturales debido a la ausencia de lugares públicos adecuados para presentaciones.</a:t>
            </a:r>
          </a:p>
          <a:p>
            <a:pPr marL="0" indent="0" algn="l"/>
            <a:endParaRPr lang="es-MX"/>
          </a:p>
          <a:p>
            <a:pPr marL="0" indent="0" algn="l"/>
            <a:r>
              <a:rPr lang="es-MX"/>
              <a:t>A nivel global, la relación entre dinero y arte contemporáneo, como es expuesto por Cabezas (2023), destaca la esencialidad del financiamiento para proyectos artísticos ambiciosos. Sin embargo, esta misma relación puede convertirse en un obstáculo al generar presión para crear obras comercialmente viables, comprometiendo así la originalidad y experimentación artística, lo que afecta la diversidad y autenticidad del panorama artístico contemporáneo.</a:t>
            </a:r>
          </a:p>
        </p:txBody>
      </p:sp>
      <p:pic>
        <p:nvPicPr>
          <p:cNvPr id="7" name="Google Shape;485;p46">
            <a:extLst>
              <a:ext uri="{FF2B5EF4-FFF2-40B4-BE49-F238E27FC236}">
                <a16:creationId xmlns:a16="http://schemas.microsoft.com/office/drawing/2014/main" id="{9CBA7FB6-B045-FD6C-EA64-C44FDE78C9EB}"/>
              </a:ext>
            </a:extLst>
          </p:cNvPr>
          <p:cNvPicPr preferRelativeResize="0"/>
          <p:nvPr/>
        </p:nvPicPr>
        <p:blipFill rotWithShape="1">
          <a:blip r:embed="rId3">
            <a:alphaModFix/>
          </a:blip>
          <a:srcRect l="46576" t="6693" r="44095" b="81710"/>
          <a:stretch/>
        </p:blipFill>
        <p:spPr>
          <a:xfrm rot="10800000" flipH="1">
            <a:off x="8446949" y="981922"/>
            <a:ext cx="408225" cy="507474"/>
          </a:xfrm>
          <a:prstGeom prst="rect">
            <a:avLst/>
          </a:prstGeom>
          <a:noFill/>
          <a:ln>
            <a:noFill/>
          </a:ln>
        </p:spPr>
      </p:pic>
    </p:spTree>
    <p:extLst>
      <p:ext uri="{BB962C8B-B14F-4D97-AF65-F5344CB8AC3E}">
        <p14:creationId xmlns:p14="http://schemas.microsoft.com/office/powerpoint/2010/main" val="690236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46"/>
          <p:cNvSpPr txBox="1">
            <a:spLocks noGrp="1"/>
          </p:cNvSpPr>
          <p:nvPr>
            <p:ph type="subTitle" idx="1"/>
          </p:nvPr>
        </p:nvSpPr>
        <p:spPr>
          <a:xfrm flipH="1">
            <a:off x="5019492" y="2542675"/>
            <a:ext cx="3396358" cy="1857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MX"/>
              <a:t> Desarrollar una aplicación web que establecerá una plataforma de crowdfunding como un </a:t>
            </a:r>
          </a:p>
          <a:p>
            <a:pPr marL="0" lvl="0" indent="0" algn="r" rtl="0">
              <a:spcBef>
                <a:spcPts val="0"/>
              </a:spcBef>
              <a:spcAft>
                <a:spcPts val="0"/>
              </a:spcAft>
              <a:buNone/>
            </a:pPr>
            <a:r>
              <a:rPr lang="es-MX"/>
              <a:t>entorno dinámico, donde una amplia comunidad de creadores y emprendedores puedan </a:t>
            </a:r>
          </a:p>
          <a:p>
            <a:pPr marL="0" lvl="0" indent="0" algn="r" rtl="0">
              <a:spcBef>
                <a:spcPts val="0"/>
              </a:spcBef>
              <a:spcAft>
                <a:spcPts val="0"/>
              </a:spcAft>
              <a:buNone/>
            </a:pPr>
            <a:r>
              <a:rPr lang="es-MX"/>
              <a:t>impulsar sus proyectos y obtener el respaldo financiero que requieren.</a:t>
            </a:r>
            <a:endParaRPr/>
          </a:p>
        </p:txBody>
      </p:sp>
      <p:sp>
        <p:nvSpPr>
          <p:cNvPr id="478" name="Google Shape;478;p46"/>
          <p:cNvSpPr txBox="1">
            <a:spLocks noGrp="1"/>
          </p:cNvSpPr>
          <p:nvPr>
            <p:ph type="title"/>
          </p:nvPr>
        </p:nvSpPr>
        <p:spPr>
          <a:xfrm>
            <a:off x="4844812" y="468350"/>
            <a:ext cx="3571038" cy="1671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rPr>
              <a:t>Propuesta </a:t>
            </a:r>
            <a:r>
              <a:rPr lang="en">
                <a:solidFill>
                  <a:schemeClr val="dk2"/>
                </a:solidFill>
              </a:rPr>
              <a:t> de Solución</a:t>
            </a:r>
            <a:endParaRPr>
              <a:solidFill>
                <a:schemeClr val="dk2"/>
              </a:solidFill>
            </a:endParaRPr>
          </a:p>
        </p:txBody>
      </p:sp>
      <p:sp>
        <p:nvSpPr>
          <p:cNvPr id="479" name="Google Shape;479;p46"/>
          <p:cNvSpPr/>
          <p:nvPr/>
        </p:nvSpPr>
        <p:spPr>
          <a:xfrm>
            <a:off x="2246900" y="617700"/>
            <a:ext cx="198000" cy="19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FC050"/>
              </a:solidFill>
            </a:endParaRPr>
          </a:p>
        </p:txBody>
      </p:sp>
      <p:sp>
        <p:nvSpPr>
          <p:cNvPr id="480" name="Google Shape;480;p46"/>
          <p:cNvSpPr/>
          <p:nvPr/>
        </p:nvSpPr>
        <p:spPr>
          <a:xfrm>
            <a:off x="2573350" y="617700"/>
            <a:ext cx="198000" cy="19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6"/>
          <p:cNvSpPr/>
          <p:nvPr/>
        </p:nvSpPr>
        <p:spPr>
          <a:xfrm>
            <a:off x="2899800" y="617700"/>
            <a:ext cx="198000" cy="198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3" name="Google Shape;483;p46"/>
          <p:cNvPicPr preferRelativeResize="0"/>
          <p:nvPr/>
        </p:nvPicPr>
        <p:blipFill rotWithShape="1">
          <a:blip r:embed="rId3">
            <a:alphaModFix/>
          </a:blip>
          <a:srcRect l="42779" t="6693" r="44094" b="81710"/>
          <a:stretch/>
        </p:blipFill>
        <p:spPr>
          <a:xfrm rot="10800000" flipH="1">
            <a:off x="844163" y="1143001"/>
            <a:ext cx="574401" cy="507474"/>
          </a:xfrm>
          <a:prstGeom prst="rect">
            <a:avLst/>
          </a:prstGeom>
          <a:noFill/>
          <a:ln>
            <a:noFill/>
          </a:ln>
        </p:spPr>
      </p:pic>
      <p:pic>
        <p:nvPicPr>
          <p:cNvPr id="484" name="Google Shape;484;p46"/>
          <p:cNvPicPr preferRelativeResize="0"/>
          <p:nvPr/>
        </p:nvPicPr>
        <p:blipFill rotWithShape="1">
          <a:blip r:embed="rId3">
            <a:alphaModFix/>
          </a:blip>
          <a:srcRect l="50634" t="9752" r="43731" b="81493"/>
          <a:stretch/>
        </p:blipFill>
        <p:spPr>
          <a:xfrm rot="10800000" flipH="1">
            <a:off x="600725" y="3075475"/>
            <a:ext cx="254775" cy="395850"/>
          </a:xfrm>
          <a:prstGeom prst="rect">
            <a:avLst/>
          </a:prstGeom>
          <a:noFill/>
          <a:ln>
            <a:noFill/>
          </a:ln>
        </p:spPr>
      </p:pic>
      <p:pic>
        <p:nvPicPr>
          <p:cNvPr id="485" name="Google Shape;485;p46"/>
          <p:cNvPicPr preferRelativeResize="0"/>
          <p:nvPr/>
        </p:nvPicPr>
        <p:blipFill rotWithShape="1">
          <a:blip r:embed="rId3">
            <a:alphaModFix/>
          </a:blip>
          <a:srcRect l="46576" t="6693" r="44095" b="81710"/>
          <a:stretch/>
        </p:blipFill>
        <p:spPr>
          <a:xfrm rot="10800000" flipH="1">
            <a:off x="4554322" y="1549051"/>
            <a:ext cx="408225" cy="507474"/>
          </a:xfrm>
          <a:prstGeom prst="rect">
            <a:avLst/>
          </a:prstGeom>
          <a:noFill/>
          <a:ln>
            <a:noFill/>
          </a:ln>
        </p:spPr>
      </p:pic>
      <p:pic>
        <p:nvPicPr>
          <p:cNvPr id="2" name="Google Shape;2557;p103">
            <a:extLst>
              <a:ext uri="{FF2B5EF4-FFF2-40B4-BE49-F238E27FC236}">
                <a16:creationId xmlns:a16="http://schemas.microsoft.com/office/drawing/2014/main" id="{07108773-47DD-F579-41DF-AE5B634E0536}"/>
              </a:ext>
            </a:extLst>
          </p:cNvPr>
          <p:cNvPicPr preferRelativeResize="0"/>
          <p:nvPr/>
        </p:nvPicPr>
        <p:blipFill rotWithShape="1">
          <a:blip r:embed="rId4">
            <a:alphaModFix/>
          </a:blip>
          <a:srcRect/>
          <a:stretch/>
        </p:blipFill>
        <p:spPr>
          <a:xfrm>
            <a:off x="1012718" y="1396738"/>
            <a:ext cx="3396359" cy="352213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9">
          <a:extLst>
            <a:ext uri="{FF2B5EF4-FFF2-40B4-BE49-F238E27FC236}">
              <a16:creationId xmlns:a16="http://schemas.microsoft.com/office/drawing/2014/main" id="{1356AFB2-87AF-0C37-B6BF-B5634B568D4F}"/>
            </a:ext>
          </a:extLst>
        </p:cNvPr>
        <p:cNvGrpSpPr/>
        <p:nvPr/>
      </p:nvGrpSpPr>
      <p:grpSpPr>
        <a:xfrm>
          <a:off x="0" y="0"/>
          <a:ext cx="0" cy="0"/>
          <a:chOff x="0" y="0"/>
          <a:chExt cx="0" cy="0"/>
        </a:xfrm>
      </p:grpSpPr>
      <p:sp>
        <p:nvSpPr>
          <p:cNvPr id="500" name="Google Shape;500;p48">
            <a:extLst>
              <a:ext uri="{FF2B5EF4-FFF2-40B4-BE49-F238E27FC236}">
                <a16:creationId xmlns:a16="http://schemas.microsoft.com/office/drawing/2014/main" id="{0B329656-72B7-8266-7BD2-049CFE6042DA}"/>
              </a:ext>
            </a:extLst>
          </p:cNvPr>
          <p:cNvSpPr txBox="1">
            <a:spLocks noGrp="1"/>
          </p:cNvSpPr>
          <p:nvPr>
            <p:ph type="subTitle" idx="1"/>
          </p:nvPr>
        </p:nvSpPr>
        <p:spPr>
          <a:xfrm>
            <a:off x="647673" y="1343462"/>
            <a:ext cx="7848654" cy="1423801"/>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MX" err="1"/>
              <a:t>IgniteCrowd</a:t>
            </a:r>
            <a:r>
              <a:rPr lang="es-MX"/>
              <a:t>, se presenta como la solución innovadora para abordar las problemáticas inherentes a la financiación de proyectos, ideas y causas específicas. En el centro de esta solución se encuentra la superación de la dependencia tradicional de fuentes de financiamiento únicas y a menudo restrictivas, como bancos e inversores individuales. </a:t>
            </a:r>
            <a:endParaRPr/>
          </a:p>
        </p:txBody>
      </p:sp>
      <p:sp>
        <p:nvSpPr>
          <p:cNvPr id="501" name="Google Shape;501;p48">
            <a:extLst>
              <a:ext uri="{FF2B5EF4-FFF2-40B4-BE49-F238E27FC236}">
                <a16:creationId xmlns:a16="http://schemas.microsoft.com/office/drawing/2014/main" id="{1BA481A6-E377-4157-DF03-9AF6E86C0A49}"/>
              </a:ext>
            </a:extLst>
          </p:cNvPr>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Propuesta </a:t>
            </a:r>
            <a:r>
              <a:rPr lang="en">
                <a:solidFill>
                  <a:schemeClr val="dk2"/>
                </a:solidFill>
              </a:rPr>
              <a:t>de Solución</a:t>
            </a:r>
            <a:endParaRPr>
              <a:solidFill>
                <a:schemeClr val="dk2"/>
              </a:solidFill>
            </a:endParaRPr>
          </a:p>
        </p:txBody>
      </p:sp>
      <p:pic>
        <p:nvPicPr>
          <p:cNvPr id="505" name="Google Shape;505;p48">
            <a:extLst>
              <a:ext uri="{FF2B5EF4-FFF2-40B4-BE49-F238E27FC236}">
                <a16:creationId xmlns:a16="http://schemas.microsoft.com/office/drawing/2014/main" id="{2A16B171-90BB-BAC8-C812-EAAE29C1552F}"/>
              </a:ext>
            </a:extLst>
          </p:cNvPr>
          <p:cNvPicPr preferRelativeResize="0"/>
          <p:nvPr/>
        </p:nvPicPr>
        <p:blipFill rotWithShape="1">
          <a:blip r:embed="rId3">
            <a:alphaModFix/>
          </a:blip>
          <a:srcRect l="42779" t="6693" r="44094" b="81710"/>
          <a:stretch/>
        </p:blipFill>
        <p:spPr>
          <a:xfrm rot="10800000" flipH="1">
            <a:off x="566337" y="4358434"/>
            <a:ext cx="574401" cy="507474"/>
          </a:xfrm>
          <a:prstGeom prst="rect">
            <a:avLst/>
          </a:prstGeom>
          <a:noFill/>
          <a:ln>
            <a:noFill/>
          </a:ln>
        </p:spPr>
      </p:pic>
      <p:pic>
        <p:nvPicPr>
          <p:cNvPr id="506" name="Google Shape;506;p48">
            <a:extLst>
              <a:ext uri="{FF2B5EF4-FFF2-40B4-BE49-F238E27FC236}">
                <a16:creationId xmlns:a16="http://schemas.microsoft.com/office/drawing/2014/main" id="{C70410B0-C1E1-7A27-FA07-7BFB6800F579}"/>
              </a:ext>
            </a:extLst>
          </p:cNvPr>
          <p:cNvPicPr preferRelativeResize="0"/>
          <p:nvPr/>
        </p:nvPicPr>
        <p:blipFill rotWithShape="1">
          <a:blip r:embed="rId3">
            <a:alphaModFix/>
          </a:blip>
          <a:srcRect l="50634" t="9752" r="43731" b="81493"/>
          <a:stretch/>
        </p:blipFill>
        <p:spPr>
          <a:xfrm rot="10800000" flipH="1">
            <a:off x="885963" y="747150"/>
            <a:ext cx="254775" cy="395850"/>
          </a:xfrm>
          <a:prstGeom prst="rect">
            <a:avLst/>
          </a:prstGeom>
          <a:noFill/>
          <a:ln>
            <a:noFill/>
          </a:ln>
        </p:spPr>
      </p:pic>
      <p:pic>
        <p:nvPicPr>
          <p:cNvPr id="507" name="Google Shape;507;p48">
            <a:extLst>
              <a:ext uri="{FF2B5EF4-FFF2-40B4-BE49-F238E27FC236}">
                <a16:creationId xmlns:a16="http://schemas.microsoft.com/office/drawing/2014/main" id="{BAB75C71-4DBB-3EB0-E942-377FBE58E53D}"/>
              </a:ext>
            </a:extLst>
          </p:cNvPr>
          <p:cNvPicPr preferRelativeResize="0"/>
          <p:nvPr/>
        </p:nvPicPr>
        <p:blipFill rotWithShape="1">
          <a:blip r:embed="rId3">
            <a:alphaModFix/>
          </a:blip>
          <a:srcRect l="46414" t="6693" r="44094" b="81710"/>
          <a:stretch/>
        </p:blipFill>
        <p:spPr>
          <a:xfrm rot="10800000" flipH="1">
            <a:off x="7525726" y="835988"/>
            <a:ext cx="415326" cy="507474"/>
          </a:xfrm>
          <a:prstGeom prst="rect">
            <a:avLst/>
          </a:prstGeom>
          <a:noFill/>
          <a:ln>
            <a:noFill/>
          </a:ln>
        </p:spPr>
      </p:pic>
      <p:pic>
        <p:nvPicPr>
          <p:cNvPr id="508" name="Google Shape;508;p48">
            <a:extLst>
              <a:ext uri="{FF2B5EF4-FFF2-40B4-BE49-F238E27FC236}">
                <a16:creationId xmlns:a16="http://schemas.microsoft.com/office/drawing/2014/main" id="{55164D15-9E90-98F5-F7A0-417CE6FDD323}"/>
              </a:ext>
            </a:extLst>
          </p:cNvPr>
          <p:cNvPicPr preferRelativeResize="0"/>
          <p:nvPr/>
        </p:nvPicPr>
        <p:blipFill rotWithShape="1">
          <a:blip r:embed="rId3">
            <a:alphaModFix/>
          </a:blip>
          <a:srcRect l="50634" t="9752" r="43731" b="81493"/>
          <a:stretch/>
        </p:blipFill>
        <p:spPr>
          <a:xfrm rot="10800000" flipH="1">
            <a:off x="8241552" y="2655585"/>
            <a:ext cx="254775" cy="395850"/>
          </a:xfrm>
          <a:prstGeom prst="rect">
            <a:avLst/>
          </a:prstGeom>
          <a:noFill/>
          <a:ln>
            <a:noFill/>
          </a:ln>
        </p:spPr>
      </p:pic>
      <p:pic>
        <p:nvPicPr>
          <p:cNvPr id="509" name="Google Shape;509;p48">
            <a:extLst>
              <a:ext uri="{FF2B5EF4-FFF2-40B4-BE49-F238E27FC236}">
                <a16:creationId xmlns:a16="http://schemas.microsoft.com/office/drawing/2014/main" id="{155714CB-CF90-201F-E3A6-83ED7DE85FD9}"/>
              </a:ext>
            </a:extLst>
          </p:cNvPr>
          <p:cNvPicPr preferRelativeResize="0"/>
          <p:nvPr/>
        </p:nvPicPr>
        <p:blipFill>
          <a:blip r:embed="rId4">
            <a:alphaModFix/>
          </a:blip>
          <a:stretch>
            <a:fillRect/>
          </a:stretch>
        </p:blipFill>
        <p:spPr>
          <a:xfrm>
            <a:off x="5838439" y="2930251"/>
            <a:ext cx="2715000" cy="2413583"/>
          </a:xfrm>
          <a:prstGeom prst="rect">
            <a:avLst/>
          </a:prstGeom>
          <a:noFill/>
          <a:ln>
            <a:noFill/>
          </a:ln>
        </p:spPr>
      </p:pic>
      <p:sp>
        <p:nvSpPr>
          <p:cNvPr id="8" name="Google Shape;500;p48">
            <a:extLst>
              <a:ext uri="{FF2B5EF4-FFF2-40B4-BE49-F238E27FC236}">
                <a16:creationId xmlns:a16="http://schemas.microsoft.com/office/drawing/2014/main" id="{53F9FE62-8531-7032-C7B5-85642C77E7AF}"/>
              </a:ext>
            </a:extLst>
          </p:cNvPr>
          <p:cNvSpPr txBox="1">
            <a:spLocks/>
          </p:cNvSpPr>
          <p:nvPr/>
        </p:nvSpPr>
        <p:spPr>
          <a:xfrm>
            <a:off x="647673" y="2584342"/>
            <a:ext cx="5452338" cy="1423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1800"/>
              <a:buFont typeface="Anaheim"/>
              <a:buNone/>
              <a:defRPr sz="1600" b="0" i="0" u="none" strike="noStrike" cap="none">
                <a:solidFill>
                  <a:schemeClr val="lt1"/>
                </a:solidFill>
                <a:latin typeface="Anaheim"/>
                <a:ea typeface="Anaheim"/>
                <a:cs typeface="Anaheim"/>
                <a:sym typeface="Anaheim"/>
              </a:defRPr>
            </a:lvl1pPr>
            <a:lvl2pPr marL="914400" marR="0" lvl="1" indent="-317500" algn="r" rtl="0">
              <a:lnSpc>
                <a:spcPct val="100000"/>
              </a:lnSpc>
              <a:spcBef>
                <a:spcPts val="160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2pPr>
            <a:lvl3pPr marL="1371600" marR="0" lvl="2" indent="-317500" algn="r" rtl="0">
              <a:lnSpc>
                <a:spcPct val="100000"/>
              </a:lnSpc>
              <a:spcBef>
                <a:spcPts val="160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3pPr>
            <a:lvl4pPr marL="1828800" marR="0" lvl="3" indent="-317500" algn="r" rtl="0">
              <a:lnSpc>
                <a:spcPct val="100000"/>
              </a:lnSpc>
              <a:spcBef>
                <a:spcPts val="160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4pPr>
            <a:lvl5pPr marL="2286000" marR="0" lvl="4" indent="-317500" algn="r" rtl="0">
              <a:lnSpc>
                <a:spcPct val="100000"/>
              </a:lnSpc>
              <a:spcBef>
                <a:spcPts val="160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5pPr>
            <a:lvl6pPr marL="2743200" marR="0" lvl="5" indent="-317500" algn="r" rtl="0">
              <a:lnSpc>
                <a:spcPct val="100000"/>
              </a:lnSpc>
              <a:spcBef>
                <a:spcPts val="160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6pPr>
            <a:lvl7pPr marL="3200400" marR="0" lvl="6" indent="-317500" algn="r" rtl="0">
              <a:lnSpc>
                <a:spcPct val="100000"/>
              </a:lnSpc>
              <a:spcBef>
                <a:spcPts val="160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7pPr>
            <a:lvl8pPr marL="3657600" marR="0" lvl="7" indent="-317500" algn="r" rtl="0">
              <a:lnSpc>
                <a:spcPct val="100000"/>
              </a:lnSpc>
              <a:spcBef>
                <a:spcPts val="1600"/>
              </a:spcBef>
              <a:spcAft>
                <a:spcPts val="0"/>
              </a:spcAft>
              <a:buClr>
                <a:schemeClr val="dk2"/>
              </a:buClr>
              <a:buSzPts val="1400"/>
              <a:buFont typeface="Anaheim"/>
              <a:buNone/>
              <a:defRPr sz="1600" b="0" i="0" u="none" strike="noStrike" cap="none">
                <a:solidFill>
                  <a:schemeClr val="lt1"/>
                </a:solidFill>
                <a:latin typeface="Anaheim"/>
                <a:ea typeface="Anaheim"/>
                <a:cs typeface="Anaheim"/>
                <a:sym typeface="Anaheim"/>
              </a:defRPr>
            </a:lvl8pPr>
            <a:lvl9pPr marL="4114800" marR="0" lvl="8" indent="-317500" algn="r" rtl="0">
              <a:lnSpc>
                <a:spcPct val="100000"/>
              </a:lnSpc>
              <a:spcBef>
                <a:spcPts val="1600"/>
              </a:spcBef>
              <a:spcAft>
                <a:spcPts val="1600"/>
              </a:spcAft>
              <a:buClr>
                <a:schemeClr val="dk2"/>
              </a:buClr>
              <a:buSzPts val="1400"/>
              <a:buFont typeface="Anaheim"/>
              <a:buNone/>
              <a:defRPr sz="1600" b="0" i="0" u="none" strike="noStrike" cap="none">
                <a:solidFill>
                  <a:schemeClr val="lt1"/>
                </a:solidFill>
                <a:latin typeface="Anaheim"/>
                <a:ea typeface="Anaheim"/>
                <a:cs typeface="Anaheim"/>
                <a:sym typeface="Anaheim"/>
              </a:defRPr>
            </a:lvl9pPr>
          </a:lstStyle>
          <a:p>
            <a:pPr marL="0" indent="0" algn="l">
              <a:spcAft>
                <a:spcPts val="1600"/>
              </a:spcAft>
            </a:pPr>
            <a:r>
              <a:rPr lang="es-MX"/>
              <a:t>Esta limitación, que ha excluido históricamente a muchos emprendedores, artistas, organizaciones sin fines de lucro y creadores de proyectos, ahora podrán encontrar en </a:t>
            </a:r>
            <a:r>
              <a:rPr lang="es-MX" err="1"/>
              <a:t>IgniteCrowd</a:t>
            </a:r>
            <a:r>
              <a:rPr lang="es-MX"/>
              <a:t> un camino hacia el acceso al capital necesario para llevar a cabo sus iniciativas.</a:t>
            </a:r>
          </a:p>
        </p:txBody>
      </p:sp>
    </p:spTree>
    <p:extLst>
      <p:ext uri="{BB962C8B-B14F-4D97-AF65-F5344CB8AC3E}">
        <p14:creationId xmlns:p14="http://schemas.microsoft.com/office/powerpoint/2010/main" val="24051791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9">
          <a:extLst>
            <a:ext uri="{FF2B5EF4-FFF2-40B4-BE49-F238E27FC236}">
              <a16:creationId xmlns:a16="http://schemas.microsoft.com/office/drawing/2014/main" id="{6149479E-8E67-59AE-845B-81C40F9387FF}"/>
            </a:ext>
          </a:extLst>
        </p:cNvPr>
        <p:cNvGrpSpPr/>
        <p:nvPr/>
      </p:nvGrpSpPr>
      <p:grpSpPr>
        <a:xfrm>
          <a:off x="0" y="0"/>
          <a:ext cx="0" cy="0"/>
          <a:chOff x="0" y="0"/>
          <a:chExt cx="0" cy="0"/>
        </a:xfrm>
      </p:grpSpPr>
      <p:sp>
        <p:nvSpPr>
          <p:cNvPr id="500" name="Google Shape;500;p48">
            <a:extLst>
              <a:ext uri="{FF2B5EF4-FFF2-40B4-BE49-F238E27FC236}">
                <a16:creationId xmlns:a16="http://schemas.microsoft.com/office/drawing/2014/main" id="{8DB44E11-3ACD-DE50-C2BF-2E8BC089796D}"/>
              </a:ext>
            </a:extLst>
          </p:cNvPr>
          <p:cNvSpPr txBox="1">
            <a:spLocks noGrp="1"/>
          </p:cNvSpPr>
          <p:nvPr>
            <p:ph type="subTitle" idx="1"/>
          </p:nvPr>
        </p:nvSpPr>
        <p:spPr>
          <a:xfrm>
            <a:off x="885962" y="1251194"/>
            <a:ext cx="4430615" cy="305540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MX"/>
              <a:t>Más allá de proporcionar los recursos económicos necesarios, esta plataforma también se convierte en una herramienta poderosa para aumentar la visibilidad de los proyectos, brindándoles la atención y apoyo que merecen. Destacando aún más su compromiso con la visibilidad de los proyectos, </a:t>
            </a:r>
            <a:r>
              <a:rPr lang="es-MX" err="1"/>
              <a:t>IgniteCrowd</a:t>
            </a:r>
            <a:r>
              <a:rPr lang="es-MX"/>
              <a:t> pretende establecer convenios estratégicos con las redes sociales del momento. Esta colaboración permite amplificar el alcance de las campañas, brindando una mayor visibilidad a un grupo de interés más amplio y diverso.</a:t>
            </a:r>
            <a:endParaRPr/>
          </a:p>
        </p:txBody>
      </p:sp>
      <p:sp>
        <p:nvSpPr>
          <p:cNvPr id="501" name="Google Shape;501;p48">
            <a:extLst>
              <a:ext uri="{FF2B5EF4-FFF2-40B4-BE49-F238E27FC236}">
                <a16:creationId xmlns:a16="http://schemas.microsoft.com/office/drawing/2014/main" id="{FDDA67E1-76E4-FD60-8577-8C85AE6B0AB4}"/>
              </a:ext>
            </a:extLst>
          </p:cNvPr>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Propuesta </a:t>
            </a:r>
            <a:r>
              <a:rPr lang="en">
                <a:solidFill>
                  <a:schemeClr val="dk2"/>
                </a:solidFill>
              </a:rPr>
              <a:t>de Solución</a:t>
            </a:r>
            <a:endParaRPr>
              <a:solidFill>
                <a:schemeClr val="dk2"/>
              </a:solidFill>
            </a:endParaRPr>
          </a:p>
        </p:txBody>
      </p:sp>
      <p:pic>
        <p:nvPicPr>
          <p:cNvPr id="506" name="Google Shape;506;p48">
            <a:extLst>
              <a:ext uri="{FF2B5EF4-FFF2-40B4-BE49-F238E27FC236}">
                <a16:creationId xmlns:a16="http://schemas.microsoft.com/office/drawing/2014/main" id="{DE609E05-1974-921F-F078-52CFB16A357E}"/>
              </a:ext>
            </a:extLst>
          </p:cNvPr>
          <p:cNvPicPr preferRelativeResize="0"/>
          <p:nvPr/>
        </p:nvPicPr>
        <p:blipFill rotWithShape="1">
          <a:blip r:embed="rId3">
            <a:alphaModFix/>
          </a:blip>
          <a:srcRect l="50634" t="9752" r="43731" b="81493"/>
          <a:stretch/>
        </p:blipFill>
        <p:spPr>
          <a:xfrm rot="10800000" flipH="1">
            <a:off x="885963" y="747150"/>
            <a:ext cx="254775" cy="395850"/>
          </a:xfrm>
          <a:prstGeom prst="rect">
            <a:avLst/>
          </a:prstGeom>
          <a:noFill/>
          <a:ln>
            <a:noFill/>
          </a:ln>
        </p:spPr>
      </p:pic>
      <p:pic>
        <p:nvPicPr>
          <p:cNvPr id="507" name="Google Shape;507;p48">
            <a:extLst>
              <a:ext uri="{FF2B5EF4-FFF2-40B4-BE49-F238E27FC236}">
                <a16:creationId xmlns:a16="http://schemas.microsoft.com/office/drawing/2014/main" id="{78A866C5-4F3E-D96E-97CE-2BE362FDF825}"/>
              </a:ext>
            </a:extLst>
          </p:cNvPr>
          <p:cNvPicPr preferRelativeResize="0"/>
          <p:nvPr/>
        </p:nvPicPr>
        <p:blipFill rotWithShape="1">
          <a:blip r:embed="rId3">
            <a:alphaModFix/>
          </a:blip>
          <a:srcRect l="46414" t="6693" r="44094" b="81710"/>
          <a:stretch/>
        </p:blipFill>
        <p:spPr>
          <a:xfrm rot="10800000" flipH="1">
            <a:off x="7525726" y="835988"/>
            <a:ext cx="415326" cy="507474"/>
          </a:xfrm>
          <a:prstGeom prst="rect">
            <a:avLst/>
          </a:prstGeom>
          <a:noFill/>
          <a:ln>
            <a:noFill/>
          </a:ln>
        </p:spPr>
      </p:pic>
      <p:pic>
        <p:nvPicPr>
          <p:cNvPr id="2" name="Google Shape;2554;p103">
            <a:extLst>
              <a:ext uri="{FF2B5EF4-FFF2-40B4-BE49-F238E27FC236}">
                <a16:creationId xmlns:a16="http://schemas.microsoft.com/office/drawing/2014/main" id="{D78CB340-4725-1715-9EBF-6ADF259D3839}"/>
              </a:ext>
            </a:extLst>
          </p:cNvPr>
          <p:cNvPicPr preferRelativeResize="0"/>
          <p:nvPr/>
        </p:nvPicPr>
        <p:blipFill>
          <a:blip r:embed="rId4">
            <a:alphaModFix/>
          </a:blip>
          <a:stretch>
            <a:fillRect/>
          </a:stretch>
        </p:blipFill>
        <p:spPr>
          <a:xfrm>
            <a:off x="5316577" y="1468466"/>
            <a:ext cx="2941461" cy="3055408"/>
          </a:xfrm>
          <a:prstGeom prst="rect">
            <a:avLst/>
          </a:prstGeom>
          <a:noFill/>
          <a:ln>
            <a:noFill/>
          </a:ln>
        </p:spPr>
      </p:pic>
      <p:pic>
        <p:nvPicPr>
          <p:cNvPr id="505" name="Google Shape;505;p48">
            <a:extLst>
              <a:ext uri="{FF2B5EF4-FFF2-40B4-BE49-F238E27FC236}">
                <a16:creationId xmlns:a16="http://schemas.microsoft.com/office/drawing/2014/main" id="{E6A9C747-037F-C00E-7139-BB5A228B5DC8}"/>
              </a:ext>
            </a:extLst>
          </p:cNvPr>
          <p:cNvPicPr preferRelativeResize="0"/>
          <p:nvPr/>
        </p:nvPicPr>
        <p:blipFill rotWithShape="1">
          <a:blip r:embed="rId3">
            <a:alphaModFix/>
          </a:blip>
          <a:srcRect l="42779" t="6693" r="44094" b="81710"/>
          <a:stretch/>
        </p:blipFill>
        <p:spPr>
          <a:xfrm rot="10800000" flipH="1">
            <a:off x="7780851" y="4141404"/>
            <a:ext cx="574401" cy="507474"/>
          </a:xfrm>
          <a:prstGeom prst="rect">
            <a:avLst/>
          </a:prstGeom>
          <a:noFill/>
          <a:ln>
            <a:noFill/>
          </a:ln>
        </p:spPr>
      </p:pic>
      <p:pic>
        <p:nvPicPr>
          <p:cNvPr id="3" name="Google Shape;507;p48">
            <a:extLst>
              <a:ext uri="{FF2B5EF4-FFF2-40B4-BE49-F238E27FC236}">
                <a16:creationId xmlns:a16="http://schemas.microsoft.com/office/drawing/2014/main" id="{A97966ED-39E6-64B8-D9D5-DB6666C750B3}"/>
              </a:ext>
            </a:extLst>
          </p:cNvPr>
          <p:cNvPicPr preferRelativeResize="0"/>
          <p:nvPr/>
        </p:nvPicPr>
        <p:blipFill rotWithShape="1">
          <a:blip r:embed="rId3">
            <a:alphaModFix/>
          </a:blip>
          <a:srcRect l="46414" t="6693" r="44094" b="81710"/>
          <a:stretch/>
        </p:blipFill>
        <p:spPr>
          <a:xfrm rot="15473893" flipH="1">
            <a:off x="538541" y="4395141"/>
            <a:ext cx="415326" cy="507474"/>
          </a:xfrm>
          <a:prstGeom prst="rect">
            <a:avLst/>
          </a:prstGeom>
          <a:noFill/>
          <a:ln>
            <a:noFill/>
          </a:ln>
        </p:spPr>
      </p:pic>
    </p:spTree>
    <p:extLst>
      <p:ext uri="{BB962C8B-B14F-4D97-AF65-F5344CB8AC3E}">
        <p14:creationId xmlns:p14="http://schemas.microsoft.com/office/powerpoint/2010/main" val="10721487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9">
          <a:extLst>
            <a:ext uri="{FF2B5EF4-FFF2-40B4-BE49-F238E27FC236}">
              <a16:creationId xmlns:a16="http://schemas.microsoft.com/office/drawing/2014/main" id="{29CE94CB-BA40-E992-F0FF-3F5C57BDFF7F}"/>
            </a:ext>
          </a:extLst>
        </p:cNvPr>
        <p:cNvGrpSpPr/>
        <p:nvPr/>
      </p:nvGrpSpPr>
      <p:grpSpPr>
        <a:xfrm>
          <a:off x="0" y="0"/>
          <a:ext cx="0" cy="0"/>
          <a:chOff x="0" y="0"/>
          <a:chExt cx="0" cy="0"/>
        </a:xfrm>
      </p:grpSpPr>
      <p:sp>
        <p:nvSpPr>
          <p:cNvPr id="500" name="Google Shape;500;p48">
            <a:extLst>
              <a:ext uri="{FF2B5EF4-FFF2-40B4-BE49-F238E27FC236}">
                <a16:creationId xmlns:a16="http://schemas.microsoft.com/office/drawing/2014/main" id="{E3F7B0AB-A2FC-73CC-C38D-77D1E06E2ECE}"/>
              </a:ext>
            </a:extLst>
          </p:cNvPr>
          <p:cNvSpPr txBox="1">
            <a:spLocks noGrp="1"/>
          </p:cNvSpPr>
          <p:nvPr>
            <p:ph type="subTitle" idx="1"/>
          </p:nvPr>
        </p:nvSpPr>
        <p:spPr>
          <a:xfrm>
            <a:off x="1140738" y="1584285"/>
            <a:ext cx="3431631" cy="221865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MX" dirty="0" err="1"/>
              <a:t>IgniteCrowd</a:t>
            </a:r>
            <a:r>
              <a:rPr lang="es-MX" dirty="0"/>
              <a:t> ofrece promoción personalizada en nuestras redes sociales oficiales por medio de convenios, una función que falta en muchas otras plataformas de crowdfunding. Permitiendo identificar los intereses de los usuarios y promocionar proyectos de manera precisa y efectiva.</a:t>
            </a:r>
            <a:endParaRPr dirty="0"/>
          </a:p>
        </p:txBody>
      </p:sp>
      <p:sp>
        <p:nvSpPr>
          <p:cNvPr id="501" name="Google Shape;501;p48">
            <a:extLst>
              <a:ext uri="{FF2B5EF4-FFF2-40B4-BE49-F238E27FC236}">
                <a16:creationId xmlns:a16="http://schemas.microsoft.com/office/drawing/2014/main" id="{5C7E2EDB-F3E1-16EF-484D-553F890B40F0}"/>
              </a:ext>
            </a:extLst>
          </p:cNvPr>
          <p:cNvSpPr txBox="1">
            <a:spLocks noGrp="1"/>
          </p:cNvSpPr>
          <p:nvPr>
            <p:ph type="ctrTitle"/>
          </p:nvPr>
        </p:nvSpPr>
        <p:spPr>
          <a:xfrm>
            <a:off x="1410611" y="490996"/>
            <a:ext cx="6322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solidFill>
                  <a:schemeClr val="lt1"/>
                </a:solidFill>
              </a:rPr>
              <a:t>Promoción Personalizada </a:t>
            </a:r>
            <a:r>
              <a:rPr lang="es-MX" dirty="0">
                <a:solidFill>
                  <a:schemeClr val="dk2"/>
                </a:solidFill>
              </a:rPr>
              <a:t>en Redes Sociales </a:t>
            </a:r>
            <a:endParaRPr dirty="0">
              <a:solidFill>
                <a:schemeClr val="dk2"/>
              </a:solidFill>
            </a:endParaRPr>
          </a:p>
        </p:txBody>
      </p:sp>
      <p:pic>
        <p:nvPicPr>
          <p:cNvPr id="506" name="Google Shape;506;p48">
            <a:extLst>
              <a:ext uri="{FF2B5EF4-FFF2-40B4-BE49-F238E27FC236}">
                <a16:creationId xmlns:a16="http://schemas.microsoft.com/office/drawing/2014/main" id="{CE654970-C5E2-069A-905D-B72C36C8FC3E}"/>
              </a:ext>
            </a:extLst>
          </p:cNvPr>
          <p:cNvPicPr preferRelativeResize="0"/>
          <p:nvPr/>
        </p:nvPicPr>
        <p:blipFill rotWithShape="1">
          <a:blip r:embed="rId3">
            <a:alphaModFix/>
          </a:blip>
          <a:srcRect l="50634" t="9752" r="43731" b="81493"/>
          <a:stretch/>
        </p:blipFill>
        <p:spPr>
          <a:xfrm rot="10800000" flipH="1">
            <a:off x="885963" y="747150"/>
            <a:ext cx="254775" cy="395850"/>
          </a:xfrm>
          <a:prstGeom prst="rect">
            <a:avLst/>
          </a:prstGeom>
          <a:noFill/>
          <a:ln>
            <a:noFill/>
          </a:ln>
        </p:spPr>
      </p:pic>
      <p:pic>
        <p:nvPicPr>
          <p:cNvPr id="507" name="Google Shape;507;p48">
            <a:extLst>
              <a:ext uri="{FF2B5EF4-FFF2-40B4-BE49-F238E27FC236}">
                <a16:creationId xmlns:a16="http://schemas.microsoft.com/office/drawing/2014/main" id="{B6BC0D40-436C-E280-6930-EF4D490DC739}"/>
              </a:ext>
            </a:extLst>
          </p:cNvPr>
          <p:cNvPicPr preferRelativeResize="0"/>
          <p:nvPr/>
        </p:nvPicPr>
        <p:blipFill rotWithShape="1">
          <a:blip r:embed="rId3">
            <a:alphaModFix/>
          </a:blip>
          <a:srcRect l="46414" t="6693" r="44094" b="81710"/>
          <a:stretch/>
        </p:blipFill>
        <p:spPr>
          <a:xfrm rot="10800000" flipH="1">
            <a:off x="7858013" y="131571"/>
            <a:ext cx="415326" cy="507474"/>
          </a:xfrm>
          <a:prstGeom prst="rect">
            <a:avLst/>
          </a:prstGeom>
          <a:noFill/>
          <a:ln>
            <a:noFill/>
          </a:ln>
        </p:spPr>
      </p:pic>
      <p:pic>
        <p:nvPicPr>
          <p:cNvPr id="505" name="Google Shape;505;p48">
            <a:extLst>
              <a:ext uri="{FF2B5EF4-FFF2-40B4-BE49-F238E27FC236}">
                <a16:creationId xmlns:a16="http://schemas.microsoft.com/office/drawing/2014/main" id="{B824E473-7F73-243C-9DE8-C8AC19460FEB}"/>
              </a:ext>
            </a:extLst>
          </p:cNvPr>
          <p:cNvPicPr preferRelativeResize="0"/>
          <p:nvPr/>
        </p:nvPicPr>
        <p:blipFill rotWithShape="1">
          <a:blip r:embed="rId3">
            <a:alphaModFix/>
          </a:blip>
          <a:srcRect l="42779" t="6693" r="44094" b="81710"/>
          <a:stretch/>
        </p:blipFill>
        <p:spPr>
          <a:xfrm rot="10800000" flipH="1">
            <a:off x="8065676" y="4141404"/>
            <a:ext cx="574401" cy="507474"/>
          </a:xfrm>
          <a:prstGeom prst="rect">
            <a:avLst/>
          </a:prstGeom>
          <a:noFill/>
          <a:ln>
            <a:noFill/>
          </a:ln>
        </p:spPr>
      </p:pic>
      <p:pic>
        <p:nvPicPr>
          <p:cNvPr id="3" name="Google Shape;507;p48">
            <a:extLst>
              <a:ext uri="{FF2B5EF4-FFF2-40B4-BE49-F238E27FC236}">
                <a16:creationId xmlns:a16="http://schemas.microsoft.com/office/drawing/2014/main" id="{5CBD754F-1F3E-8153-3BB8-0DC51EB054F8}"/>
              </a:ext>
            </a:extLst>
          </p:cNvPr>
          <p:cNvPicPr preferRelativeResize="0"/>
          <p:nvPr/>
        </p:nvPicPr>
        <p:blipFill rotWithShape="1">
          <a:blip r:embed="rId3">
            <a:alphaModFix/>
          </a:blip>
          <a:srcRect l="46414" t="6693" r="44094" b="81710"/>
          <a:stretch/>
        </p:blipFill>
        <p:spPr>
          <a:xfrm rot="15473893" flipH="1">
            <a:off x="538541" y="4395141"/>
            <a:ext cx="415326" cy="507474"/>
          </a:xfrm>
          <a:prstGeom prst="rect">
            <a:avLst/>
          </a:prstGeom>
          <a:noFill/>
          <a:ln>
            <a:noFill/>
          </a:ln>
        </p:spPr>
      </p:pic>
      <p:pic>
        <p:nvPicPr>
          <p:cNvPr id="6" name="Google Shape;507;p48">
            <a:extLst>
              <a:ext uri="{FF2B5EF4-FFF2-40B4-BE49-F238E27FC236}">
                <a16:creationId xmlns:a16="http://schemas.microsoft.com/office/drawing/2014/main" id="{E7C45E6B-1567-249A-BB5A-61A3B46B09AF}"/>
              </a:ext>
            </a:extLst>
          </p:cNvPr>
          <p:cNvPicPr preferRelativeResize="0"/>
          <p:nvPr/>
        </p:nvPicPr>
        <p:blipFill rotWithShape="1">
          <a:blip r:embed="rId3">
            <a:alphaModFix/>
          </a:blip>
          <a:srcRect l="46414" t="6693" r="44094" b="81710"/>
          <a:stretch/>
        </p:blipFill>
        <p:spPr>
          <a:xfrm rot="10800000" flipH="1">
            <a:off x="454569" y="3154012"/>
            <a:ext cx="415326" cy="507474"/>
          </a:xfrm>
          <a:prstGeom prst="rect">
            <a:avLst/>
          </a:prstGeom>
          <a:noFill/>
          <a:ln>
            <a:noFill/>
          </a:ln>
        </p:spPr>
      </p:pic>
      <p:pic>
        <p:nvPicPr>
          <p:cNvPr id="1028" name="Picture 4" descr="Logotipo de Kickstarter con una ilustración que represente la falta de promoción personalizada en redes sociales.">
            <a:extLst>
              <a:ext uri="{FF2B5EF4-FFF2-40B4-BE49-F238E27FC236}">
                <a16:creationId xmlns:a16="http://schemas.microsoft.com/office/drawing/2014/main" id="{27A7BE3C-0889-7044-A81B-6B317D0383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96778" y="1251194"/>
            <a:ext cx="3543299" cy="3543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894275"/>
      </p:ext>
    </p:extLst>
  </p:cSld>
  <p:clrMapOvr>
    <a:masterClrMapping/>
  </p:clrMapOvr>
</p:sld>
</file>

<file path=ppt/theme/theme1.xml><?xml version="1.0" encoding="utf-8"?>
<a:theme xmlns:a="http://schemas.openxmlformats.org/drawingml/2006/main" name="Graphic Design Project Proposal XL by Slidesgo">
  <a:themeElements>
    <a:clrScheme name="Simple Light">
      <a:dk1>
        <a:srgbClr val="F3F3F3"/>
      </a:dk1>
      <a:lt1>
        <a:srgbClr val="434343"/>
      </a:lt1>
      <a:dk2>
        <a:srgbClr val="0F4C81"/>
      </a:dk2>
      <a:lt2>
        <a:srgbClr val="98BEE0"/>
      </a:lt2>
      <a:accent1>
        <a:srgbClr val="C5D8E9"/>
      </a:accent1>
      <a:accent2>
        <a:srgbClr val="F3F3F3"/>
      </a:accent2>
      <a:accent3>
        <a:srgbClr val="434343"/>
      </a:accent3>
      <a:accent4>
        <a:srgbClr val="0F4C81"/>
      </a:accent4>
      <a:accent5>
        <a:srgbClr val="98BEE0"/>
      </a:accent5>
      <a:accent6>
        <a:srgbClr val="C5D8E9"/>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cfe75414-926a-4863-995a-bc07dc31015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0330E4E6440AD409DFC768AAA29472C" ma:contentTypeVersion="16" ma:contentTypeDescription="Create a new document." ma:contentTypeScope="" ma:versionID="610300284afb9ce301af1a98348c285a">
  <xsd:schema xmlns:xsd="http://www.w3.org/2001/XMLSchema" xmlns:xs="http://www.w3.org/2001/XMLSchema" xmlns:p="http://schemas.microsoft.com/office/2006/metadata/properties" xmlns:ns3="cfe75414-926a-4863-995a-bc07dc31015f" xmlns:ns4="e82700c2-4954-4b3d-9c8c-f5a5c609c5a1" targetNamespace="http://schemas.microsoft.com/office/2006/metadata/properties" ma:root="true" ma:fieldsID="7e589207b907e016c75779651c6f2370" ns3:_="" ns4:_="">
    <xsd:import namespace="cfe75414-926a-4863-995a-bc07dc31015f"/>
    <xsd:import namespace="e82700c2-4954-4b3d-9c8c-f5a5c609c5a1"/>
    <xsd:element name="properties">
      <xsd:complexType>
        <xsd:sequence>
          <xsd:element name="documentManagement">
            <xsd:complexType>
              <xsd:all>
                <xsd:element ref="ns3:MediaServiceMetadata" minOccurs="0"/>
                <xsd:element ref="ns3:MediaServiceFastMetadata" minOccurs="0"/>
                <xsd:element ref="ns3:MediaServiceDateTaken" minOccurs="0"/>
                <xsd:element ref="ns4:SharedWithUsers" minOccurs="0"/>
                <xsd:element ref="ns4:SharedWithDetails" minOccurs="0"/>
                <xsd:element ref="ns4:SharingHintHash" minOccurs="0"/>
                <xsd:element ref="ns3:MediaServiceAutoKeyPoints" minOccurs="0"/>
                <xsd:element ref="ns3:MediaServiceKeyPoints" minOccurs="0"/>
                <xsd:element ref="ns3:MediaServiceAutoTags" minOccurs="0"/>
                <xsd:element ref="ns3:MediaLengthInSeconds" minOccurs="0"/>
                <xsd:element ref="ns3:_activity" minOccurs="0"/>
                <xsd:element ref="ns3:MediaServiceObjectDetectorVersions" minOccurs="0"/>
                <xsd:element ref="ns3:MediaServiceGenerationTime" minOccurs="0"/>
                <xsd:element ref="ns3:MediaServiceEventHashCode"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e75414-926a-4863-995a-bc07dc31015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_activity" ma:index="18" nillable="true" ma:displayName="_activity" ma:hidden="true" ma:internalName="_activity">
      <xsd:simpleType>
        <xsd:restriction base="dms:Note"/>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SystemTags" ma:index="22" nillable="true" ma:displayName="MediaServiceSystemTags" ma:hidden="true" ma:internalName="MediaServiceSystemTags" ma:readOnly="true">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82700c2-4954-4b3d-9c8c-f5a5c609c5a1"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205961-322D-4CE4-BC20-19362D0E4E97}">
  <ds:schemaRefs>
    <ds:schemaRef ds:uri="http://purl.org/dc/terms/"/>
    <ds:schemaRef ds:uri="http://purl.org/dc/elements/1.1/"/>
    <ds:schemaRef ds:uri="http://schemas.openxmlformats.org/package/2006/metadata/core-properties"/>
    <ds:schemaRef ds:uri="http://schemas.microsoft.com/office/2006/metadata/properties"/>
    <ds:schemaRef ds:uri="http://purl.org/dc/dcmitype/"/>
    <ds:schemaRef ds:uri="http://schemas.microsoft.com/office/2006/documentManagement/types"/>
    <ds:schemaRef ds:uri="http://schemas.microsoft.com/office/infopath/2007/PartnerControls"/>
    <ds:schemaRef ds:uri="e82700c2-4954-4b3d-9c8c-f5a5c609c5a1"/>
    <ds:schemaRef ds:uri="cfe75414-926a-4863-995a-bc07dc31015f"/>
    <ds:schemaRef ds:uri="http://www.w3.org/XML/1998/namespace"/>
  </ds:schemaRefs>
</ds:datastoreItem>
</file>

<file path=customXml/itemProps2.xml><?xml version="1.0" encoding="utf-8"?>
<ds:datastoreItem xmlns:ds="http://schemas.openxmlformats.org/officeDocument/2006/customXml" ds:itemID="{91306C8F-D5AA-4628-A397-ADE16392B885}">
  <ds:schemaRefs>
    <ds:schemaRef ds:uri="http://schemas.microsoft.com/sharepoint/v3/contenttype/forms"/>
  </ds:schemaRefs>
</ds:datastoreItem>
</file>

<file path=customXml/itemProps3.xml><?xml version="1.0" encoding="utf-8"?>
<ds:datastoreItem xmlns:ds="http://schemas.openxmlformats.org/officeDocument/2006/customXml" ds:itemID="{3776DE4D-D50C-4FE4-9A58-226169F85559}">
  <ds:schemaRefs>
    <ds:schemaRef ds:uri="cfe75414-926a-4863-995a-bc07dc31015f"/>
    <ds:schemaRef ds:uri="e82700c2-4954-4b3d-9c8c-f5a5c609c5a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5</TotalTime>
  <Words>931</Words>
  <Application>Microsoft Office PowerPoint</Application>
  <PresentationFormat>On-screen Show (16:9)</PresentationFormat>
  <Paragraphs>46</Paragraphs>
  <Slides>16</Slides>
  <Notes>16</Notes>
  <HiddenSlides>0</HiddenSlides>
  <MMClips>0</MMClips>
  <ScaleCrop>false</ScaleCrop>
  <HeadingPairs>
    <vt:vector size="4" baseType="variant">
      <vt:variant>
        <vt:lpstr>Theme</vt:lpstr>
      </vt:variant>
      <vt:variant>
        <vt:i4>2</vt:i4>
      </vt:variant>
      <vt:variant>
        <vt:lpstr>Slide Titles</vt:lpstr>
      </vt:variant>
      <vt:variant>
        <vt:i4>16</vt:i4>
      </vt:variant>
    </vt:vector>
  </HeadingPairs>
  <TitlesOfParts>
    <vt:vector size="18" baseType="lpstr">
      <vt:lpstr>Graphic Design Project Proposal XL by Slidesgo</vt:lpstr>
      <vt:lpstr>Slidesgo Final Pages</vt:lpstr>
      <vt:lpstr>Ignite Crowd</vt:lpstr>
      <vt:lpstr>Integrantes De Equipo</vt:lpstr>
      <vt:lpstr>Problemática a Resolver</vt:lpstr>
      <vt:lpstr>Problemática a Resolver</vt:lpstr>
      <vt:lpstr>Problemática a Resolver</vt:lpstr>
      <vt:lpstr>Propuesta  de Solución</vt:lpstr>
      <vt:lpstr>Propuesta de Solución</vt:lpstr>
      <vt:lpstr>Propuesta de Solución</vt:lpstr>
      <vt:lpstr>Promoción Personalizada en Redes Sociales </vt:lpstr>
      <vt:lpstr>Promoción en Kickstarter</vt:lpstr>
      <vt:lpstr>Promoción en Verkami</vt:lpstr>
      <vt:lpstr>Soporte al Usuario: Chat en Vivo </vt:lpstr>
      <vt:lpstr>Formulario de Soporte de Indiegogo</vt:lpstr>
      <vt:lpstr>Formulario de Contacto en Verkami</vt:lpstr>
      <vt:lpstr>Indicadores de éxito en la solución propuesta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dc:title>
  <cp:lastModifiedBy>Dione Guadalupe Martin Valdez</cp:lastModifiedBy>
  <cp:revision>3</cp:revision>
  <dcterms:modified xsi:type="dcterms:W3CDTF">2024-02-22T18:41:23Z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0x01010080330E4E6440AD409DFC768AAA29472C</vt:lpwstr>
  </property>
</Properties>
</file>